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4"/>
  </p:sldMasterIdLst>
  <p:notesMasterIdLst>
    <p:notesMasterId r:id="rId23"/>
  </p:notesMasterIdLst>
  <p:sldIdLst>
    <p:sldId id="256" r:id="rId5"/>
    <p:sldId id="257" r:id="rId6"/>
    <p:sldId id="258" r:id="rId7"/>
    <p:sldId id="271" r:id="rId8"/>
    <p:sldId id="272" r:id="rId9"/>
    <p:sldId id="273" r:id="rId10"/>
    <p:sldId id="260" r:id="rId11"/>
    <p:sldId id="259" r:id="rId12"/>
    <p:sldId id="274" r:id="rId13"/>
    <p:sldId id="262" r:id="rId14"/>
    <p:sldId id="261" r:id="rId15"/>
    <p:sldId id="263" r:id="rId16"/>
    <p:sldId id="264" r:id="rId17"/>
    <p:sldId id="265" r:id="rId18"/>
    <p:sldId id="267" r:id="rId19"/>
    <p:sldId id="266" r:id="rId20"/>
    <p:sldId id="270" r:id="rId21"/>
    <p:sldId id="269" r:id="rId22"/>
  </p:sldIdLst>
  <p:sldSz cx="12192000" cy="6858000"/>
  <p:notesSz cx="6858000" cy="9144000"/>
  <p:defaultTextStyle>
    <a:defPPr>
      <a:defRPr lang="en-US"/>
    </a:defPPr>
    <a:lvl1pPr algn="l" rtl="0" fontAlgn="base">
      <a:spcBef>
        <a:spcPct val="0"/>
      </a:spcBef>
      <a:spcAft>
        <a:spcPct val="0"/>
      </a:spcAft>
      <a:defRPr sz="1400"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sz="1400"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sz="1400"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sz="1400"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sz="1400" kern="1200">
        <a:solidFill>
          <a:schemeClr val="tx1"/>
        </a:solidFill>
        <a:latin typeface="Arial" panose="020B0604020202020204" pitchFamily="34" charset="0"/>
        <a:ea typeface="+mn-ea"/>
        <a:cs typeface="+mn-cs"/>
      </a:defRPr>
    </a:lvl5pPr>
    <a:lvl6pPr marL="2286000" algn="l" defTabSz="914400" rtl="0" eaLnBrk="1" latinLnBrk="0" hangingPunct="1">
      <a:defRPr sz="1400" kern="1200">
        <a:solidFill>
          <a:schemeClr val="tx1"/>
        </a:solidFill>
        <a:latin typeface="Arial" panose="020B0604020202020204" pitchFamily="34" charset="0"/>
        <a:ea typeface="+mn-ea"/>
        <a:cs typeface="+mn-cs"/>
      </a:defRPr>
    </a:lvl6pPr>
    <a:lvl7pPr marL="2743200" algn="l" defTabSz="914400" rtl="0" eaLnBrk="1" latinLnBrk="0" hangingPunct="1">
      <a:defRPr sz="1400" kern="1200">
        <a:solidFill>
          <a:schemeClr val="tx1"/>
        </a:solidFill>
        <a:latin typeface="Arial" panose="020B0604020202020204" pitchFamily="34" charset="0"/>
        <a:ea typeface="+mn-ea"/>
        <a:cs typeface="+mn-cs"/>
      </a:defRPr>
    </a:lvl7pPr>
    <a:lvl8pPr marL="3200400" algn="l" defTabSz="914400" rtl="0" eaLnBrk="1" latinLnBrk="0" hangingPunct="1">
      <a:defRPr sz="1400" kern="1200">
        <a:solidFill>
          <a:schemeClr val="tx1"/>
        </a:solidFill>
        <a:latin typeface="Arial" panose="020B0604020202020204" pitchFamily="34" charset="0"/>
        <a:ea typeface="+mn-ea"/>
        <a:cs typeface="+mn-cs"/>
      </a:defRPr>
    </a:lvl8pPr>
    <a:lvl9pPr marL="3657600" algn="l" defTabSz="914400" rtl="0" eaLnBrk="1" latinLnBrk="0" hangingPunct="1">
      <a:defRPr sz="1400"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0" d="100"/>
          <a:sy n="60" d="100"/>
        </p:scale>
        <p:origin x="158"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microsoft.com/office/2016/11/relationships/changesInfo" Target="changesInfos/changesInfo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uib Aldewereld" userId="0bbc942b-6ad0-4cdf-85ac-4ecba65672f1" providerId="ADAL" clId="{B16D28A3-0835-4AF7-BC95-C1CE700BDCB8}"/>
    <pc:docChg chg="delSld">
      <pc:chgData name="Huib Aldewereld" userId="0bbc942b-6ad0-4cdf-85ac-4ecba65672f1" providerId="ADAL" clId="{B16D28A3-0835-4AF7-BC95-C1CE700BDCB8}" dt="2018-09-14T09:48:16.522" v="0" actId="2696"/>
      <pc:docMkLst>
        <pc:docMk/>
      </pc:docMkLst>
    </pc:docChg>
  </pc:docChgLst>
  <pc:docChgLst>
    <pc:chgData name="Marius Versteegen" userId="3db87500-6bb8-48d8-b495-b010ee39f961" providerId="ADAL" clId="{9CBCF72A-6460-4845-B569-822A812D8DF0}"/>
    <pc:docChg chg="modSld">
      <pc:chgData name="Marius Versteegen" userId="3db87500-6bb8-48d8-b495-b010ee39f961" providerId="ADAL" clId="{9CBCF72A-6460-4845-B569-822A812D8DF0}" dt="2018-12-05T14:32:50.368" v="29" actId="20577"/>
      <pc:docMkLst>
        <pc:docMk/>
      </pc:docMkLst>
      <pc:sldChg chg="modSp">
        <pc:chgData name="Marius Versteegen" userId="3db87500-6bb8-48d8-b495-b010ee39f961" providerId="ADAL" clId="{9CBCF72A-6460-4845-B569-822A812D8DF0}" dt="2018-12-05T14:32:50.368" v="29" actId="20577"/>
        <pc:sldMkLst>
          <pc:docMk/>
          <pc:sldMk cId="3629825650" sldId="270"/>
        </pc:sldMkLst>
        <pc:spChg chg="mod">
          <ac:chgData name="Marius Versteegen" userId="3db87500-6bb8-48d8-b495-b010ee39f961" providerId="ADAL" clId="{9CBCF72A-6460-4845-B569-822A812D8DF0}" dt="2018-12-05T14:32:50.368" v="29" actId="20577"/>
          <ac:spMkLst>
            <pc:docMk/>
            <pc:sldMk cId="3629825650" sldId="270"/>
            <ac:spMk id="3" creationId="{D4573311-E0A1-412F-9136-414905302BD5}"/>
          </ac:spMkLst>
        </pc:spChg>
      </pc:sldChg>
    </pc:docChg>
  </pc:docChgLst>
  <pc:docChgLst>
    <pc:chgData name="Rob van Viersen" userId="S::rob.vanviersen@hu.nl::803ff21e-e581-498b-996b-36dcbfcd1563" providerId="AD" clId="Web-{E7CB3521-AF21-98BE-060D-250D27DCAFCD}"/>
    <pc:docChg chg="addSld modSld sldOrd">
      <pc:chgData name="Rob van Viersen" userId="S::rob.vanviersen@hu.nl::803ff21e-e581-498b-996b-36dcbfcd1563" providerId="AD" clId="Web-{E7CB3521-AF21-98BE-060D-250D27DCAFCD}" dt="2018-12-03T10:56:30.031" v="240" actId="20577"/>
      <pc:docMkLst>
        <pc:docMk/>
      </pc:docMkLst>
      <pc:sldChg chg="modSp">
        <pc:chgData name="Rob van Viersen" userId="S::rob.vanviersen@hu.nl::803ff21e-e581-498b-996b-36dcbfcd1563" providerId="AD" clId="Web-{E7CB3521-AF21-98BE-060D-250D27DCAFCD}" dt="2018-12-03T09:24:28.277" v="8" actId="20577"/>
        <pc:sldMkLst>
          <pc:docMk/>
          <pc:sldMk cId="771020742" sldId="256"/>
        </pc:sldMkLst>
        <pc:spChg chg="mod">
          <ac:chgData name="Rob van Viersen" userId="S::rob.vanviersen@hu.nl::803ff21e-e581-498b-996b-36dcbfcd1563" providerId="AD" clId="Web-{E7CB3521-AF21-98BE-060D-250D27DCAFCD}" dt="2018-12-03T09:24:28.277" v="8" actId="20577"/>
          <ac:spMkLst>
            <pc:docMk/>
            <pc:sldMk cId="771020742" sldId="256"/>
            <ac:spMk id="3" creationId="{00000000-0000-0000-0000-000000000000}"/>
          </ac:spMkLst>
        </pc:spChg>
      </pc:sldChg>
      <pc:sldChg chg="modSp new ord">
        <pc:chgData name="Rob van Viersen" userId="S::rob.vanviersen@hu.nl::803ff21e-e581-498b-996b-36dcbfcd1563" providerId="AD" clId="Web-{E7CB3521-AF21-98BE-060D-250D27DCAFCD}" dt="2018-12-03T10:40:26.864" v="152" actId="20577"/>
        <pc:sldMkLst>
          <pc:docMk/>
          <pc:sldMk cId="1846333919" sldId="271"/>
        </pc:sldMkLst>
        <pc:spChg chg="mod">
          <ac:chgData name="Rob van Viersen" userId="S::rob.vanviersen@hu.nl::803ff21e-e581-498b-996b-36dcbfcd1563" providerId="AD" clId="Web-{E7CB3521-AF21-98BE-060D-250D27DCAFCD}" dt="2018-12-03T10:37:50.458" v="101" actId="20577"/>
          <ac:spMkLst>
            <pc:docMk/>
            <pc:sldMk cId="1846333919" sldId="271"/>
            <ac:spMk id="2" creationId="{2D511CCB-E35A-46BC-8EF2-50428DD45B5B}"/>
          </ac:spMkLst>
        </pc:spChg>
        <pc:spChg chg="mod">
          <ac:chgData name="Rob van Viersen" userId="S::rob.vanviersen@hu.nl::803ff21e-e581-498b-996b-36dcbfcd1563" providerId="AD" clId="Web-{E7CB3521-AF21-98BE-060D-250D27DCAFCD}" dt="2018-12-03T10:40:26.864" v="152" actId="20577"/>
          <ac:spMkLst>
            <pc:docMk/>
            <pc:sldMk cId="1846333919" sldId="271"/>
            <ac:spMk id="3" creationId="{C0823E61-AB17-47B7-A1E4-25144791AFB5}"/>
          </ac:spMkLst>
        </pc:spChg>
      </pc:sldChg>
      <pc:sldChg chg="modSp new">
        <pc:chgData name="Rob van Viersen" userId="S::rob.vanviersen@hu.nl::803ff21e-e581-498b-996b-36dcbfcd1563" providerId="AD" clId="Web-{E7CB3521-AF21-98BE-060D-250D27DCAFCD}" dt="2018-12-03T10:41:41.004" v="177" actId="20577"/>
        <pc:sldMkLst>
          <pc:docMk/>
          <pc:sldMk cId="3516823405" sldId="272"/>
        </pc:sldMkLst>
        <pc:spChg chg="mod">
          <ac:chgData name="Rob van Viersen" userId="S::rob.vanviersen@hu.nl::803ff21e-e581-498b-996b-36dcbfcd1563" providerId="AD" clId="Web-{E7CB3521-AF21-98BE-060D-250D27DCAFCD}" dt="2018-12-03T10:38:01.099" v="116" actId="20577"/>
          <ac:spMkLst>
            <pc:docMk/>
            <pc:sldMk cId="3516823405" sldId="272"/>
            <ac:spMk id="2" creationId="{E5BB4BC0-17C4-4924-98DF-B13E04D35CCB}"/>
          </ac:spMkLst>
        </pc:spChg>
        <pc:spChg chg="mod">
          <ac:chgData name="Rob van Viersen" userId="S::rob.vanviersen@hu.nl::803ff21e-e581-498b-996b-36dcbfcd1563" providerId="AD" clId="Web-{E7CB3521-AF21-98BE-060D-250D27DCAFCD}" dt="2018-12-03T10:41:41.004" v="177" actId="20577"/>
          <ac:spMkLst>
            <pc:docMk/>
            <pc:sldMk cId="3516823405" sldId="272"/>
            <ac:spMk id="3" creationId="{0BFCC9DA-6268-4762-AAD7-55C6A1E7E103}"/>
          </ac:spMkLst>
        </pc:spChg>
      </pc:sldChg>
      <pc:sldChg chg="modSp new">
        <pc:chgData name="Rob van Viersen" userId="S::rob.vanviersen@hu.nl::803ff21e-e581-498b-996b-36dcbfcd1563" providerId="AD" clId="Web-{E7CB3521-AF21-98BE-060D-250D27DCAFCD}" dt="2018-12-03T10:45:21.831" v="211" actId="20577"/>
        <pc:sldMkLst>
          <pc:docMk/>
          <pc:sldMk cId="301235337" sldId="273"/>
        </pc:sldMkLst>
        <pc:spChg chg="mod">
          <ac:chgData name="Rob van Viersen" userId="S::rob.vanviersen@hu.nl::803ff21e-e581-498b-996b-36dcbfcd1563" providerId="AD" clId="Web-{E7CB3521-AF21-98BE-060D-250D27DCAFCD}" dt="2018-12-03T10:44:38.050" v="188" actId="20577"/>
          <ac:spMkLst>
            <pc:docMk/>
            <pc:sldMk cId="301235337" sldId="273"/>
            <ac:spMk id="2" creationId="{4086F5D8-E0B8-4E4C-9457-495284382062}"/>
          </ac:spMkLst>
        </pc:spChg>
        <pc:spChg chg="mod">
          <ac:chgData name="Rob van Viersen" userId="S::rob.vanviersen@hu.nl::803ff21e-e581-498b-996b-36dcbfcd1563" providerId="AD" clId="Web-{E7CB3521-AF21-98BE-060D-250D27DCAFCD}" dt="2018-12-03T10:45:21.831" v="211" actId="20577"/>
          <ac:spMkLst>
            <pc:docMk/>
            <pc:sldMk cId="301235337" sldId="273"/>
            <ac:spMk id="3" creationId="{A7E7E2DE-D8F4-4E74-B471-97E54163C036}"/>
          </ac:spMkLst>
        </pc:spChg>
      </pc:sldChg>
      <pc:sldChg chg="modSp new">
        <pc:chgData name="Rob van Viersen" userId="S::rob.vanviersen@hu.nl::803ff21e-e581-498b-996b-36dcbfcd1563" providerId="AD" clId="Web-{E7CB3521-AF21-98BE-060D-250D27DCAFCD}" dt="2018-12-03T10:56:27.360" v="238" actId="20577"/>
        <pc:sldMkLst>
          <pc:docMk/>
          <pc:sldMk cId="1291936493" sldId="274"/>
        </pc:sldMkLst>
        <pc:spChg chg="mod">
          <ac:chgData name="Rob van Viersen" userId="S::rob.vanviersen@hu.nl::803ff21e-e581-498b-996b-36dcbfcd1563" providerId="AD" clId="Web-{E7CB3521-AF21-98BE-060D-250D27DCAFCD}" dt="2018-12-03T10:56:27.360" v="238" actId="20577"/>
          <ac:spMkLst>
            <pc:docMk/>
            <pc:sldMk cId="1291936493" sldId="274"/>
            <ac:spMk id="2" creationId="{6366EF66-15FB-45ED-8B92-4B129286AF00}"/>
          </ac:spMkLst>
        </pc:spChg>
        <pc:spChg chg="mod">
          <ac:chgData name="Rob van Viersen" userId="S::rob.vanviersen@hu.nl::803ff21e-e581-498b-996b-36dcbfcd1563" providerId="AD" clId="Web-{E7CB3521-AF21-98BE-060D-250D27DCAFCD}" dt="2018-12-03T10:56:17.500" v="234" actId="20577"/>
          <ac:spMkLst>
            <pc:docMk/>
            <pc:sldMk cId="1291936493" sldId="274"/>
            <ac:spMk id="3" creationId="{A21EEB87-1317-4BBC-9AA2-4C1576405901}"/>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E7F3EEF-2ECD-41B3-A647-2105410BFA66}" type="datetimeFigureOut">
              <a:rPr lang="nl-NL" smtClean="0"/>
              <a:t>5-12-2018</a:t>
            </a:fld>
            <a:endParaRPr lang="nl-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5B2E7AA-D814-40B1-8697-878C90C0D50F}" type="slidenum">
              <a:rPr lang="nl-NL" smtClean="0"/>
              <a:t>‹nr.›</a:t>
            </a:fld>
            <a:endParaRPr lang="nl-NL"/>
          </a:p>
        </p:txBody>
      </p:sp>
    </p:spTree>
    <p:extLst>
      <p:ext uri="{BB962C8B-B14F-4D97-AF65-F5344CB8AC3E}">
        <p14:creationId xmlns:p14="http://schemas.microsoft.com/office/powerpoint/2010/main" val="9994116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a:t>Natuurlijke taal is “</a:t>
            </a:r>
            <a:r>
              <a:rPr lang="nl-NL" err="1"/>
              <a:t>messy</a:t>
            </a:r>
            <a:r>
              <a:rPr lang="nl-NL"/>
              <a:t>”, dus het is handiger/beter</a:t>
            </a:r>
            <a:r>
              <a:rPr lang="nl-NL" baseline="0"/>
              <a:t> om alle ambiguïteit (onduidelijkheid/dubbelzinnigheid) weg te nemen door een nieuwe taal te introduceren waarvan we exact bepalen wat alles betekend.</a:t>
            </a:r>
          </a:p>
          <a:p>
            <a:r>
              <a:rPr lang="nl-NL" baseline="0"/>
              <a:t>Deze nieuwe taal is de propositielogica. </a:t>
            </a:r>
          </a:p>
          <a:p>
            <a:endParaRPr lang="nl-NL" baseline="0"/>
          </a:p>
          <a:p>
            <a:r>
              <a:rPr lang="nl-NL" baseline="0"/>
              <a:t>De basis van de propositielogica zijn proposities. Proposities zijn waarheidsuitspraken, d.w.z., uitspraken waarvan eenduidige te bepalen is of dat ze waar of onwaar is. </a:t>
            </a:r>
            <a:r>
              <a:rPr lang="nl-NL" b="1" baseline="0"/>
              <a:t>Merk op</a:t>
            </a:r>
            <a:r>
              <a:rPr lang="nl-NL" b="0" baseline="0"/>
              <a:t>: dat wil niet zeggen dat we nu hoeven te kunnen bepalen of ze waar/onwaar is, maar ze kan nooit waar en onwaar tegelijk zijn. Bijv. “het regent morgen” is nu niet te bepalen of het waar of onwaar is, maar ze zal altijd waar (het regent inderdaad morgen (een keer)) of onwaar zijn (het regent morgen (helemaal) niet).</a:t>
            </a:r>
          </a:p>
          <a:p>
            <a:r>
              <a:rPr lang="nl-NL" b="0" baseline="0"/>
              <a:t>Een zin als “deze zin is niet waar” is daarentegen nooit een propositie, omdat, als ze waar is, ze onwaar moet zijn, en als ze onwaar is, ze waar moet zijn. Dit is in tegenspraak met de definitie.</a:t>
            </a:r>
          </a:p>
          <a:p>
            <a:r>
              <a:rPr lang="nl-NL" b="0" baseline="0"/>
              <a:t>Ook bevelen (gebiedende wijs) “doe iets” en vragen “is dit waar?” hebben geen waarheidswaarde, en zijn dus geen proposities. Ook waardeoordelen zoals “De nachtwacht van Rembrandt is mooi” zijn geen proposities, maar persoonlijke varianten daarvan (“Ik vind de nachtwacht van Rembrandt mooi” of “Experts hebben bepaald dat de meeste mensen de Nachtwacht van Rembrandt mooi vinden”) zijn dat daarentegen wél.</a:t>
            </a:r>
            <a:endParaRPr lang="nl-NL" b="1"/>
          </a:p>
        </p:txBody>
      </p:sp>
      <p:sp>
        <p:nvSpPr>
          <p:cNvPr id="4" name="Slide Number Placeholder 3"/>
          <p:cNvSpPr>
            <a:spLocks noGrp="1"/>
          </p:cNvSpPr>
          <p:nvPr>
            <p:ph type="sldNum" sz="quarter" idx="10"/>
          </p:nvPr>
        </p:nvSpPr>
        <p:spPr/>
        <p:txBody>
          <a:bodyPr/>
          <a:lstStyle/>
          <a:p>
            <a:fld id="{75B2E7AA-D814-40B1-8697-878C90C0D50F}" type="slidenum">
              <a:rPr lang="nl-NL" smtClean="0"/>
              <a:t>8</a:t>
            </a:fld>
            <a:endParaRPr lang="nl-NL"/>
          </a:p>
        </p:txBody>
      </p:sp>
    </p:spTree>
    <p:extLst>
      <p:ext uri="{BB962C8B-B14F-4D97-AF65-F5344CB8AC3E}">
        <p14:creationId xmlns:p14="http://schemas.microsoft.com/office/powerpoint/2010/main" val="32380652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Desda</a:t>
            </a:r>
            <a:r>
              <a:rPr lang="en-US"/>
              <a:t> = “</a:t>
            </a:r>
            <a:r>
              <a:rPr lang="en-US" err="1"/>
              <a:t>dan</a:t>
            </a:r>
            <a:r>
              <a:rPr lang="en-US"/>
              <a:t> </a:t>
            </a:r>
            <a:r>
              <a:rPr lang="en-US" err="1"/>
              <a:t>en</a:t>
            </a:r>
            <a:r>
              <a:rPr lang="en-US"/>
              <a:t> </a:t>
            </a:r>
            <a:r>
              <a:rPr lang="en-US" err="1"/>
              <a:t>slechts</a:t>
            </a:r>
            <a:r>
              <a:rPr lang="en-US"/>
              <a:t> </a:t>
            </a:r>
            <a:r>
              <a:rPr lang="en-US" err="1"/>
              <a:t>dan</a:t>
            </a:r>
            <a:r>
              <a:rPr lang="en-US"/>
              <a:t> </a:t>
            </a:r>
            <a:r>
              <a:rPr lang="en-US" err="1"/>
              <a:t>als</a:t>
            </a:r>
            <a:r>
              <a:rPr lang="en-US"/>
              <a:t>”; </a:t>
            </a:r>
            <a:r>
              <a:rPr lang="en-US" err="1"/>
              <a:t>een</a:t>
            </a:r>
            <a:r>
              <a:rPr lang="en-US"/>
              <a:t> in de </a:t>
            </a:r>
            <a:r>
              <a:rPr lang="en-US" err="1"/>
              <a:t>wiskunde</a:t>
            </a:r>
            <a:r>
              <a:rPr lang="en-US"/>
              <a:t> </a:t>
            </a:r>
            <a:r>
              <a:rPr lang="en-US" err="1"/>
              <a:t>veel</a:t>
            </a:r>
            <a:r>
              <a:rPr lang="en-US"/>
              <a:t> </a:t>
            </a:r>
            <a:r>
              <a:rPr lang="en-US" err="1"/>
              <a:t>gebruikte</a:t>
            </a:r>
            <a:r>
              <a:rPr lang="en-US"/>
              <a:t> term om </a:t>
            </a:r>
            <a:r>
              <a:rPr lang="en-US" err="1"/>
              <a:t>aan</a:t>
            </a:r>
            <a:r>
              <a:rPr lang="en-US"/>
              <a:t> </a:t>
            </a:r>
            <a:r>
              <a:rPr lang="en-US" err="1"/>
              <a:t>te</a:t>
            </a:r>
            <a:r>
              <a:rPr lang="en-US"/>
              <a:t> </a:t>
            </a:r>
            <a:r>
              <a:rPr lang="en-US" err="1"/>
              <a:t>geven</a:t>
            </a:r>
            <a:r>
              <a:rPr lang="en-US"/>
              <a:t> </a:t>
            </a:r>
            <a:r>
              <a:rPr lang="en-US" err="1"/>
              <a:t>dat</a:t>
            </a:r>
            <a:r>
              <a:rPr lang="en-US"/>
              <a:t> twee </a:t>
            </a:r>
            <a:r>
              <a:rPr lang="en-US" err="1"/>
              <a:t>beweringen</a:t>
            </a:r>
            <a:r>
              <a:rPr lang="en-US"/>
              <a:t> equivalent </a:t>
            </a:r>
            <a:r>
              <a:rPr lang="en-US" err="1"/>
              <a:t>zijn</a:t>
            </a:r>
            <a:r>
              <a:rPr lang="en-US"/>
              <a:t>. </a:t>
            </a:r>
            <a:r>
              <a:rPr lang="nl-NL"/>
              <a:t>Waarheidsfuctioneel</a:t>
            </a:r>
            <a:r>
              <a:rPr lang="nl-NL" baseline="0"/>
              <a:t> wil zeggen dat er niet meer dan één waarheidswaarde kan zijn voor een zin, gegeven de waarheidswaarden van zijn deelformules (in dit geval proposities p en q). Een formele zin kan niet tegelijk waar en onwaar zijn.</a:t>
            </a:r>
          </a:p>
          <a:p>
            <a:r>
              <a:rPr lang="nl-NL" baseline="0"/>
              <a:t>De manier waarop de waarheid van een samengestelde formule wordt bepaald (aan de hand van de deelformules en het gebruikte connectief) wordt volgend college behandelt (aan de hand van waarheidstabellen). De intuïtieve interpretatie van de voegwoorden voldoet voor nu.</a:t>
            </a:r>
            <a:endParaRPr lang="nl-NL"/>
          </a:p>
        </p:txBody>
      </p:sp>
      <p:sp>
        <p:nvSpPr>
          <p:cNvPr id="4" name="Slide Number Placeholder 3"/>
          <p:cNvSpPr>
            <a:spLocks noGrp="1"/>
          </p:cNvSpPr>
          <p:nvPr>
            <p:ph type="sldNum" sz="quarter" idx="10"/>
          </p:nvPr>
        </p:nvSpPr>
        <p:spPr/>
        <p:txBody>
          <a:bodyPr/>
          <a:lstStyle/>
          <a:p>
            <a:fld id="{75B2E7AA-D814-40B1-8697-878C90C0D50F}" type="slidenum">
              <a:rPr lang="nl-NL" smtClean="0"/>
              <a:t>12</a:t>
            </a:fld>
            <a:endParaRPr lang="nl-NL"/>
          </a:p>
        </p:txBody>
      </p:sp>
    </p:spTree>
    <p:extLst>
      <p:ext uri="{BB962C8B-B14F-4D97-AF65-F5344CB8AC3E}">
        <p14:creationId xmlns:p14="http://schemas.microsoft.com/office/powerpoint/2010/main" val="16478576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a:t>De</a:t>
            </a:r>
            <a:r>
              <a:rPr lang="nl-NL" baseline="0"/>
              <a:t> standaard </a:t>
            </a:r>
            <a:r>
              <a:rPr lang="nl-NL" baseline="0" err="1"/>
              <a:t>connectieven</a:t>
            </a:r>
            <a:r>
              <a:rPr lang="nl-NL" baseline="0"/>
              <a:t> staan het niet toe om “maar” uit natuurlijke taal uit te drukken. Je zou natuurlijk hiervoor een nieuw connectief kunnen introduceren (buiten de scope van deze cursus).</a:t>
            </a:r>
          </a:p>
          <a:p>
            <a:endParaRPr lang="nl-NL" baseline="0"/>
          </a:p>
          <a:p>
            <a:r>
              <a:rPr lang="nl-NL" baseline="0"/>
              <a:t>Implicatie wordt vaak verkeerd geïnterpreteerd. In de natuurlijke taal verwachten we een verband tussen het antecedent (eerste deel) en het consequent (tweede deel) [waarom zou je immers anders de uitspraak doen]. Dat heeft echter een pragmatische oorzaak, niet een logische.</a:t>
            </a:r>
          </a:p>
          <a:p>
            <a:r>
              <a:rPr lang="nl-NL" baseline="0"/>
              <a:t>In de logica hebben we afgesproken dat een implicatie alleen </a:t>
            </a:r>
            <a:r>
              <a:rPr lang="nl-NL" b="1" baseline="0"/>
              <a:t>onwaar </a:t>
            </a:r>
            <a:r>
              <a:rPr lang="nl-NL" b="0" baseline="0"/>
              <a:t>is als het antecedent waar is en het consequent onwaar. Hier komen we volgende les op terug (in de behandeling van waarheidstabellen).</a:t>
            </a:r>
          </a:p>
          <a:p>
            <a:r>
              <a:rPr lang="nl-NL" b="0" baseline="0"/>
              <a:t>Dit voorbeeld is dus </a:t>
            </a:r>
            <a:r>
              <a:rPr lang="nl-NL" b="1" baseline="0"/>
              <a:t>waar</a:t>
            </a:r>
            <a:r>
              <a:rPr lang="nl-NL" b="0" baseline="0"/>
              <a:t> voor de propositielogica, maar wordt (normaliter) als </a:t>
            </a:r>
            <a:r>
              <a:rPr lang="nl-NL" b="0" i="1" baseline="0"/>
              <a:t>onwaar</a:t>
            </a:r>
            <a:r>
              <a:rPr lang="nl-NL" b="0" i="0" baseline="0"/>
              <a:t> gezien in Natuurlijke taal.</a:t>
            </a:r>
            <a:endParaRPr lang="nl-NL"/>
          </a:p>
        </p:txBody>
      </p:sp>
      <p:sp>
        <p:nvSpPr>
          <p:cNvPr id="4" name="Slide Number Placeholder 3"/>
          <p:cNvSpPr>
            <a:spLocks noGrp="1"/>
          </p:cNvSpPr>
          <p:nvPr>
            <p:ph type="sldNum" sz="quarter" idx="10"/>
          </p:nvPr>
        </p:nvSpPr>
        <p:spPr/>
        <p:txBody>
          <a:bodyPr/>
          <a:lstStyle/>
          <a:p>
            <a:fld id="{75B2E7AA-D814-40B1-8697-878C90C0D50F}" type="slidenum">
              <a:rPr lang="nl-NL" smtClean="0"/>
              <a:t>13</a:t>
            </a:fld>
            <a:endParaRPr lang="nl-NL"/>
          </a:p>
        </p:txBody>
      </p:sp>
    </p:spTree>
    <p:extLst>
      <p:ext uri="{BB962C8B-B14F-4D97-AF65-F5344CB8AC3E}">
        <p14:creationId xmlns:p14="http://schemas.microsoft.com/office/powerpoint/2010/main" val="268556599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5656" name="Rectangle 56"/>
          <p:cNvSpPr>
            <a:spLocks noGrp="1" noChangeArrowheads="1"/>
          </p:cNvSpPr>
          <p:nvPr>
            <p:ph type="ctrTitle" sz="quarter"/>
          </p:nvPr>
        </p:nvSpPr>
        <p:spPr>
          <a:xfrm>
            <a:off x="2398184" y="2286000"/>
            <a:ext cx="8777816" cy="579438"/>
          </a:xfrm>
        </p:spPr>
        <p:txBody>
          <a:bodyPr anchor="t"/>
          <a:lstStyle>
            <a:lvl1pPr>
              <a:defRPr/>
            </a:lvl1pPr>
          </a:lstStyle>
          <a:p>
            <a:pPr lvl="0"/>
            <a:r>
              <a:rPr lang="en-US" altLang="en-US" noProof="0"/>
              <a:t>Click to edit Master title style</a:t>
            </a:r>
          </a:p>
        </p:txBody>
      </p:sp>
      <p:sp>
        <p:nvSpPr>
          <p:cNvPr id="25657" name="Rectangle 57"/>
          <p:cNvSpPr>
            <a:spLocks noGrp="1" noChangeArrowheads="1"/>
          </p:cNvSpPr>
          <p:nvPr>
            <p:ph type="subTitle" sz="quarter" idx="1"/>
          </p:nvPr>
        </p:nvSpPr>
        <p:spPr>
          <a:xfrm>
            <a:off x="2398184" y="3886200"/>
            <a:ext cx="8777816" cy="336550"/>
          </a:xfrm>
        </p:spPr>
        <p:txBody>
          <a:bodyPr/>
          <a:lstStyle>
            <a:lvl1pPr marL="0" indent="0">
              <a:lnSpc>
                <a:spcPct val="80000"/>
              </a:lnSpc>
              <a:buFont typeface="Zapf Dingbats" pitchFamily="96" charset="2"/>
              <a:buNone/>
              <a:defRPr sz="2000"/>
            </a:lvl1pPr>
          </a:lstStyle>
          <a:p>
            <a:pPr lvl="0"/>
            <a:r>
              <a:rPr lang="en-US" altLang="en-US" noProof="0"/>
              <a:t>Click to edit Master subtitle style</a:t>
            </a:r>
          </a:p>
        </p:txBody>
      </p:sp>
      <p:sp>
        <p:nvSpPr>
          <p:cNvPr id="25659" name="Rectangle 59"/>
          <p:cNvSpPr>
            <a:spLocks noGrp="1" noChangeArrowheads="1"/>
          </p:cNvSpPr>
          <p:nvPr>
            <p:ph type="dt" sz="quarter" idx="2"/>
          </p:nvPr>
        </p:nvSpPr>
        <p:spPr/>
        <p:txBody>
          <a:bodyPr/>
          <a:lstStyle>
            <a:lvl1pPr>
              <a:defRPr>
                <a:solidFill>
                  <a:schemeClr val="tx1"/>
                </a:solidFill>
              </a:defRPr>
            </a:lvl1pPr>
          </a:lstStyle>
          <a:p>
            <a:r>
              <a:rPr lang="nl-NL"/>
              <a:t>Semester 1 2018</a:t>
            </a:r>
          </a:p>
        </p:txBody>
      </p:sp>
      <p:sp>
        <p:nvSpPr>
          <p:cNvPr id="25660" name="Rectangle 60"/>
          <p:cNvSpPr>
            <a:spLocks noGrp="1" noChangeArrowheads="1"/>
          </p:cNvSpPr>
          <p:nvPr>
            <p:ph type="sldNum" sz="quarter" idx="4"/>
          </p:nvPr>
        </p:nvSpPr>
        <p:spPr/>
        <p:txBody>
          <a:bodyPr/>
          <a:lstStyle>
            <a:lvl1pPr>
              <a:defRPr>
                <a:solidFill>
                  <a:schemeClr val="tx1"/>
                </a:solidFill>
              </a:defRPr>
            </a:lvl1pPr>
          </a:lstStyle>
          <a:p>
            <a:fld id="{E3C3F8BC-FFBB-4A40-83F2-186B6C561690}" type="slidenum">
              <a:rPr lang="nl-NL" smtClean="0"/>
              <a:pPr/>
              <a:t>‹nr.›</a:t>
            </a:fld>
            <a:endParaRPr lang="nl-NL"/>
          </a:p>
        </p:txBody>
      </p:sp>
      <p:sp>
        <p:nvSpPr>
          <p:cNvPr id="25661" name="Rectangle 61"/>
          <p:cNvSpPr>
            <a:spLocks noGrp="1" noChangeArrowheads="1"/>
          </p:cNvSpPr>
          <p:nvPr>
            <p:ph type="ftr" sz="quarter" idx="3"/>
          </p:nvPr>
        </p:nvSpPr>
        <p:spPr/>
        <p:txBody>
          <a:bodyPr/>
          <a:lstStyle>
            <a:lvl1pPr>
              <a:defRPr>
                <a:solidFill>
                  <a:schemeClr val="tx1"/>
                </a:solidFill>
              </a:defRPr>
            </a:lvl1pPr>
          </a:lstStyle>
          <a:p>
            <a:r>
              <a:rPr lang="nl-NL"/>
              <a:t>TICT-V1ASK-18: </a:t>
            </a:r>
            <a:r>
              <a:rPr lang="nl-NL" err="1"/>
              <a:t>Analytical</a:t>
            </a:r>
            <a:r>
              <a:rPr lang="nl-NL"/>
              <a:t> Skills</a:t>
            </a:r>
          </a:p>
        </p:txBody>
      </p:sp>
    </p:spTree>
    <p:extLst>
      <p:ext uri="{BB962C8B-B14F-4D97-AF65-F5344CB8AC3E}">
        <p14:creationId xmlns:p14="http://schemas.microsoft.com/office/powerpoint/2010/main" val="724347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a:xfrm>
            <a:off x="4101680" y="1762126"/>
            <a:ext cx="7423571" cy="222214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lvl1pPr>
              <a:defRPr/>
            </a:lvl1pPr>
          </a:lstStyle>
          <a:p>
            <a:r>
              <a:rPr lang="nl-NL"/>
              <a:t>Semester 1 2018</a:t>
            </a:r>
          </a:p>
        </p:txBody>
      </p:sp>
      <p:sp>
        <p:nvSpPr>
          <p:cNvPr id="5" name="Slide Number Placeholder 4"/>
          <p:cNvSpPr>
            <a:spLocks noGrp="1"/>
          </p:cNvSpPr>
          <p:nvPr>
            <p:ph type="sldNum" sz="quarter" idx="11"/>
          </p:nvPr>
        </p:nvSpPr>
        <p:spPr/>
        <p:txBody>
          <a:bodyPr/>
          <a:lstStyle>
            <a:lvl1pPr>
              <a:defRPr/>
            </a:lvl1pPr>
          </a:lstStyle>
          <a:p>
            <a:fld id="{E3C3F8BC-FFBB-4A40-83F2-186B6C561690}" type="slidenum">
              <a:rPr lang="nl-NL" smtClean="0"/>
              <a:t>‹nr.›</a:t>
            </a:fld>
            <a:endParaRPr lang="nl-NL"/>
          </a:p>
        </p:txBody>
      </p:sp>
      <p:sp>
        <p:nvSpPr>
          <p:cNvPr id="6" name="Footer Placeholder 5"/>
          <p:cNvSpPr>
            <a:spLocks noGrp="1"/>
          </p:cNvSpPr>
          <p:nvPr>
            <p:ph type="ftr" sz="quarter" idx="12"/>
          </p:nvPr>
        </p:nvSpPr>
        <p:spPr/>
        <p:txBody>
          <a:bodyPr/>
          <a:lstStyle>
            <a:lvl1pPr>
              <a:defRPr/>
            </a:lvl1pPr>
          </a:lstStyle>
          <a:p>
            <a:r>
              <a:rPr lang="nl-NL"/>
              <a:t>TICT-V1ASK-18: Analytical Skills</a:t>
            </a:r>
          </a:p>
        </p:txBody>
      </p:sp>
    </p:spTree>
    <p:extLst>
      <p:ext uri="{BB962C8B-B14F-4D97-AF65-F5344CB8AC3E}">
        <p14:creationId xmlns:p14="http://schemas.microsoft.com/office/powerpoint/2010/main" val="41348461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98467" y="609600"/>
            <a:ext cx="1169551" cy="3352800"/>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5949900" y="609600"/>
            <a:ext cx="2745367" cy="33528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lvl1pPr>
              <a:defRPr/>
            </a:lvl1pPr>
          </a:lstStyle>
          <a:p>
            <a:r>
              <a:rPr lang="nl-NL"/>
              <a:t>Semester 1 2018</a:t>
            </a:r>
          </a:p>
        </p:txBody>
      </p:sp>
      <p:sp>
        <p:nvSpPr>
          <p:cNvPr id="5" name="Slide Number Placeholder 4"/>
          <p:cNvSpPr>
            <a:spLocks noGrp="1"/>
          </p:cNvSpPr>
          <p:nvPr>
            <p:ph type="sldNum" sz="quarter" idx="11"/>
          </p:nvPr>
        </p:nvSpPr>
        <p:spPr/>
        <p:txBody>
          <a:bodyPr/>
          <a:lstStyle>
            <a:lvl1pPr>
              <a:defRPr/>
            </a:lvl1pPr>
          </a:lstStyle>
          <a:p>
            <a:fld id="{E3C3F8BC-FFBB-4A40-83F2-186B6C561690}" type="slidenum">
              <a:rPr lang="nl-NL" smtClean="0"/>
              <a:t>‹nr.›</a:t>
            </a:fld>
            <a:endParaRPr lang="nl-NL"/>
          </a:p>
        </p:txBody>
      </p:sp>
      <p:sp>
        <p:nvSpPr>
          <p:cNvPr id="6" name="Footer Placeholder 5"/>
          <p:cNvSpPr>
            <a:spLocks noGrp="1"/>
          </p:cNvSpPr>
          <p:nvPr>
            <p:ph type="ftr" sz="quarter" idx="12"/>
          </p:nvPr>
        </p:nvSpPr>
        <p:spPr/>
        <p:txBody>
          <a:bodyPr/>
          <a:lstStyle>
            <a:lvl1pPr>
              <a:defRPr/>
            </a:lvl1pPr>
          </a:lstStyle>
          <a:p>
            <a:r>
              <a:rPr lang="nl-NL"/>
              <a:t>TICT-V1ASK-18: Analytical Skills</a:t>
            </a:r>
          </a:p>
        </p:txBody>
      </p:sp>
    </p:spTree>
    <p:extLst>
      <p:ext uri="{BB962C8B-B14F-4D97-AF65-F5344CB8AC3E}">
        <p14:creationId xmlns:p14="http://schemas.microsoft.com/office/powerpoint/2010/main" val="230339947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1117600" y="609600"/>
            <a:ext cx="8229600" cy="579438"/>
          </a:xfrm>
        </p:spPr>
        <p:txBody>
          <a:bodyPr/>
          <a:lstStyle/>
          <a:p>
            <a:r>
              <a:rPr lang="en-US"/>
              <a:t>Click to edit Master title style</a:t>
            </a:r>
            <a:endParaRPr lang="en-GB"/>
          </a:p>
        </p:txBody>
      </p:sp>
      <p:sp>
        <p:nvSpPr>
          <p:cNvPr id="3" name="Content Placeholder 2"/>
          <p:cNvSpPr>
            <a:spLocks noGrp="1"/>
          </p:cNvSpPr>
          <p:nvPr>
            <p:ph sz="half" idx="1"/>
          </p:nvPr>
        </p:nvSpPr>
        <p:spPr>
          <a:xfrm>
            <a:off x="1016001" y="1762126"/>
            <a:ext cx="5151967" cy="222214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6371167" y="1762126"/>
            <a:ext cx="5154084" cy="222214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a:xfrm>
            <a:off x="1016000" y="6248400"/>
            <a:ext cx="1828800" cy="457200"/>
          </a:xfrm>
        </p:spPr>
        <p:txBody>
          <a:bodyPr/>
          <a:lstStyle>
            <a:lvl1pPr>
              <a:defRPr/>
            </a:lvl1pPr>
          </a:lstStyle>
          <a:p>
            <a:r>
              <a:rPr lang="nl-NL"/>
              <a:t>Semester 1 2018</a:t>
            </a:r>
          </a:p>
        </p:txBody>
      </p:sp>
      <p:sp>
        <p:nvSpPr>
          <p:cNvPr id="6" name="Slide Number Placeholder 5"/>
          <p:cNvSpPr>
            <a:spLocks noGrp="1"/>
          </p:cNvSpPr>
          <p:nvPr>
            <p:ph type="sldNum" sz="quarter" idx="11"/>
          </p:nvPr>
        </p:nvSpPr>
        <p:spPr>
          <a:xfrm>
            <a:off x="8737600" y="6248400"/>
            <a:ext cx="2540000" cy="457200"/>
          </a:xfrm>
        </p:spPr>
        <p:txBody>
          <a:bodyPr/>
          <a:lstStyle>
            <a:lvl1pPr>
              <a:defRPr/>
            </a:lvl1pPr>
          </a:lstStyle>
          <a:p>
            <a:fld id="{E3C3F8BC-FFBB-4A40-83F2-186B6C561690}" type="slidenum">
              <a:rPr lang="nl-NL" smtClean="0"/>
              <a:t>‹nr.›</a:t>
            </a:fld>
            <a:endParaRPr lang="nl-NL"/>
          </a:p>
        </p:txBody>
      </p:sp>
      <p:sp>
        <p:nvSpPr>
          <p:cNvPr id="7" name="Footer Placeholder 6"/>
          <p:cNvSpPr>
            <a:spLocks noGrp="1"/>
          </p:cNvSpPr>
          <p:nvPr>
            <p:ph type="ftr" sz="quarter" idx="12"/>
          </p:nvPr>
        </p:nvSpPr>
        <p:spPr>
          <a:xfrm>
            <a:off x="4165600" y="6248400"/>
            <a:ext cx="3860800" cy="457200"/>
          </a:xfrm>
        </p:spPr>
        <p:txBody>
          <a:bodyPr/>
          <a:lstStyle>
            <a:lvl1pPr>
              <a:defRPr/>
            </a:lvl1pPr>
          </a:lstStyle>
          <a:p>
            <a:r>
              <a:rPr lang="nl-NL"/>
              <a:t>TICT-V1ASK-18: Analytical Skills</a:t>
            </a:r>
          </a:p>
        </p:txBody>
      </p:sp>
    </p:spTree>
    <p:extLst>
      <p:ext uri="{BB962C8B-B14F-4D97-AF65-F5344CB8AC3E}">
        <p14:creationId xmlns:p14="http://schemas.microsoft.com/office/powerpoint/2010/main" val="39841227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chartAndTx" preserve="1">
  <p:cSld name="Title, Ch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1117600" y="609600"/>
            <a:ext cx="8229600" cy="579438"/>
          </a:xfrm>
        </p:spPr>
        <p:txBody>
          <a:bodyPr/>
          <a:lstStyle/>
          <a:p>
            <a:r>
              <a:rPr lang="en-US"/>
              <a:t>Click to edit Master title style</a:t>
            </a:r>
            <a:endParaRPr lang="en-GB"/>
          </a:p>
        </p:txBody>
      </p:sp>
      <p:sp>
        <p:nvSpPr>
          <p:cNvPr id="3" name="Chart Placeholder 2"/>
          <p:cNvSpPr>
            <a:spLocks noGrp="1"/>
          </p:cNvSpPr>
          <p:nvPr>
            <p:ph type="chart" sz="half" idx="1"/>
          </p:nvPr>
        </p:nvSpPr>
        <p:spPr>
          <a:xfrm>
            <a:off x="1016001" y="1762126"/>
            <a:ext cx="5151967" cy="523220"/>
          </a:xfrm>
        </p:spPr>
        <p:txBody>
          <a:bodyPr/>
          <a:lstStyle/>
          <a:p>
            <a:r>
              <a:rPr lang="en-US"/>
              <a:t>Click icon to add chart</a:t>
            </a:r>
            <a:endParaRPr lang="en-GB"/>
          </a:p>
        </p:txBody>
      </p:sp>
      <p:sp>
        <p:nvSpPr>
          <p:cNvPr id="4" name="Text Placeholder 3"/>
          <p:cNvSpPr>
            <a:spLocks noGrp="1"/>
          </p:cNvSpPr>
          <p:nvPr>
            <p:ph type="body" sz="half" idx="2"/>
          </p:nvPr>
        </p:nvSpPr>
        <p:spPr>
          <a:xfrm>
            <a:off x="6371167" y="1762126"/>
            <a:ext cx="5154084" cy="222214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a:xfrm>
            <a:off x="1016000" y="6248400"/>
            <a:ext cx="1828800" cy="457200"/>
          </a:xfrm>
        </p:spPr>
        <p:txBody>
          <a:bodyPr/>
          <a:lstStyle>
            <a:lvl1pPr>
              <a:defRPr/>
            </a:lvl1pPr>
          </a:lstStyle>
          <a:p>
            <a:r>
              <a:rPr lang="nl-NL"/>
              <a:t>Semester 1 2018</a:t>
            </a:r>
          </a:p>
        </p:txBody>
      </p:sp>
      <p:sp>
        <p:nvSpPr>
          <p:cNvPr id="6" name="Slide Number Placeholder 5"/>
          <p:cNvSpPr>
            <a:spLocks noGrp="1"/>
          </p:cNvSpPr>
          <p:nvPr>
            <p:ph type="sldNum" sz="quarter" idx="11"/>
          </p:nvPr>
        </p:nvSpPr>
        <p:spPr>
          <a:xfrm>
            <a:off x="8737600" y="6248400"/>
            <a:ext cx="2540000" cy="457200"/>
          </a:xfrm>
        </p:spPr>
        <p:txBody>
          <a:bodyPr/>
          <a:lstStyle>
            <a:lvl1pPr>
              <a:defRPr/>
            </a:lvl1pPr>
          </a:lstStyle>
          <a:p>
            <a:fld id="{E3C3F8BC-FFBB-4A40-83F2-186B6C561690}" type="slidenum">
              <a:rPr lang="nl-NL" smtClean="0"/>
              <a:t>‹nr.›</a:t>
            </a:fld>
            <a:endParaRPr lang="nl-NL"/>
          </a:p>
        </p:txBody>
      </p:sp>
      <p:sp>
        <p:nvSpPr>
          <p:cNvPr id="7" name="Footer Placeholder 6"/>
          <p:cNvSpPr>
            <a:spLocks noGrp="1"/>
          </p:cNvSpPr>
          <p:nvPr>
            <p:ph type="ftr" sz="quarter" idx="12"/>
          </p:nvPr>
        </p:nvSpPr>
        <p:spPr>
          <a:xfrm>
            <a:off x="4165600" y="6248400"/>
            <a:ext cx="3860800" cy="457200"/>
          </a:xfrm>
        </p:spPr>
        <p:txBody>
          <a:bodyPr/>
          <a:lstStyle>
            <a:lvl1pPr>
              <a:defRPr/>
            </a:lvl1pPr>
          </a:lstStyle>
          <a:p>
            <a:r>
              <a:rPr lang="nl-NL"/>
              <a:t>TICT-V1ASK-18: Analytical Skills</a:t>
            </a:r>
          </a:p>
        </p:txBody>
      </p:sp>
    </p:spTree>
    <p:extLst>
      <p:ext uri="{BB962C8B-B14F-4D97-AF65-F5344CB8AC3E}">
        <p14:creationId xmlns:p14="http://schemas.microsoft.com/office/powerpoint/2010/main" val="398894256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dgm" preserve="1">
  <p:cSld name="Title and Diagram or Organization Chart">
    <p:spTree>
      <p:nvGrpSpPr>
        <p:cNvPr id="1" name=""/>
        <p:cNvGrpSpPr/>
        <p:nvPr/>
      </p:nvGrpSpPr>
      <p:grpSpPr>
        <a:xfrm>
          <a:off x="0" y="0"/>
          <a:ext cx="0" cy="0"/>
          <a:chOff x="0" y="0"/>
          <a:chExt cx="0" cy="0"/>
        </a:xfrm>
      </p:grpSpPr>
      <p:sp>
        <p:nvSpPr>
          <p:cNvPr id="2" name="Title 1"/>
          <p:cNvSpPr>
            <a:spLocks noGrp="1"/>
          </p:cNvSpPr>
          <p:nvPr>
            <p:ph type="title"/>
          </p:nvPr>
        </p:nvSpPr>
        <p:spPr>
          <a:xfrm>
            <a:off x="1117600" y="609600"/>
            <a:ext cx="8229600" cy="579438"/>
          </a:xfrm>
        </p:spPr>
        <p:txBody>
          <a:bodyPr/>
          <a:lstStyle/>
          <a:p>
            <a:r>
              <a:rPr lang="en-US"/>
              <a:t>Click to edit Master title style</a:t>
            </a:r>
            <a:endParaRPr lang="en-GB"/>
          </a:p>
        </p:txBody>
      </p:sp>
      <p:sp>
        <p:nvSpPr>
          <p:cNvPr id="3" name="SmartArt Placeholder 2"/>
          <p:cNvSpPr>
            <a:spLocks noGrp="1"/>
          </p:cNvSpPr>
          <p:nvPr>
            <p:ph type="dgm" idx="1"/>
          </p:nvPr>
        </p:nvSpPr>
        <p:spPr>
          <a:xfrm>
            <a:off x="1016000" y="1762126"/>
            <a:ext cx="10509251" cy="523220"/>
          </a:xfrm>
        </p:spPr>
        <p:txBody>
          <a:bodyPr/>
          <a:lstStyle/>
          <a:p>
            <a:r>
              <a:rPr lang="en-US"/>
              <a:t>Click icon to add SmartArt graphic</a:t>
            </a:r>
            <a:endParaRPr lang="en-GB"/>
          </a:p>
        </p:txBody>
      </p:sp>
      <p:sp>
        <p:nvSpPr>
          <p:cNvPr id="4" name="Date Placeholder 3"/>
          <p:cNvSpPr>
            <a:spLocks noGrp="1"/>
          </p:cNvSpPr>
          <p:nvPr>
            <p:ph type="dt" sz="half" idx="10"/>
          </p:nvPr>
        </p:nvSpPr>
        <p:spPr>
          <a:xfrm>
            <a:off x="1016000" y="6248400"/>
            <a:ext cx="1828800" cy="457200"/>
          </a:xfrm>
        </p:spPr>
        <p:txBody>
          <a:bodyPr/>
          <a:lstStyle>
            <a:lvl1pPr>
              <a:defRPr/>
            </a:lvl1pPr>
          </a:lstStyle>
          <a:p>
            <a:r>
              <a:rPr lang="nl-NL"/>
              <a:t>Semester 1 2018</a:t>
            </a:r>
          </a:p>
        </p:txBody>
      </p:sp>
      <p:sp>
        <p:nvSpPr>
          <p:cNvPr id="5" name="Slide Number Placeholder 4"/>
          <p:cNvSpPr>
            <a:spLocks noGrp="1"/>
          </p:cNvSpPr>
          <p:nvPr>
            <p:ph type="sldNum" sz="quarter" idx="11"/>
          </p:nvPr>
        </p:nvSpPr>
        <p:spPr>
          <a:xfrm>
            <a:off x="8737600" y="6248400"/>
            <a:ext cx="2540000" cy="457200"/>
          </a:xfrm>
        </p:spPr>
        <p:txBody>
          <a:bodyPr/>
          <a:lstStyle>
            <a:lvl1pPr>
              <a:defRPr/>
            </a:lvl1pPr>
          </a:lstStyle>
          <a:p>
            <a:fld id="{E3C3F8BC-FFBB-4A40-83F2-186B6C561690}" type="slidenum">
              <a:rPr lang="nl-NL" smtClean="0"/>
              <a:t>‹nr.›</a:t>
            </a:fld>
            <a:endParaRPr lang="nl-NL"/>
          </a:p>
        </p:txBody>
      </p:sp>
      <p:sp>
        <p:nvSpPr>
          <p:cNvPr id="6" name="Footer Placeholder 5"/>
          <p:cNvSpPr>
            <a:spLocks noGrp="1"/>
          </p:cNvSpPr>
          <p:nvPr>
            <p:ph type="ftr" sz="quarter" idx="12"/>
          </p:nvPr>
        </p:nvSpPr>
        <p:spPr>
          <a:xfrm>
            <a:off x="4165600" y="6248400"/>
            <a:ext cx="3860800" cy="457200"/>
          </a:xfrm>
        </p:spPr>
        <p:txBody>
          <a:bodyPr/>
          <a:lstStyle>
            <a:lvl1pPr>
              <a:defRPr/>
            </a:lvl1pPr>
          </a:lstStyle>
          <a:p>
            <a:r>
              <a:rPr lang="nl-NL"/>
              <a:t>TICT-V1ASK-18: Analytical Skills</a:t>
            </a:r>
          </a:p>
        </p:txBody>
      </p:sp>
    </p:spTree>
    <p:extLst>
      <p:ext uri="{BB962C8B-B14F-4D97-AF65-F5344CB8AC3E}">
        <p14:creationId xmlns:p14="http://schemas.microsoft.com/office/powerpoint/2010/main" val="263089577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117600" y="609600"/>
            <a:ext cx="8229600" cy="579438"/>
          </a:xfrm>
        </p:spPr>
        <p:txBody>
          <a:bodyPr/>
          <a:lstStyle/>
          <a:p>
            <a:r>
              <a:rPr lang="en-US"/>
              <a:t>Click to edit Master title style</a:t>
            </a:r>
            <a:endParaRPr lang="en-GB"/>
          </a:p>
        </p:txBody>
      </p:sp>
      <p:sp>
        <p:nvSpPr>
          <p:cNvPr id="3" name="Table Placeholder 2"/>
          <p:cNvSpPr>
            <a:spLocks noGrp="1"/>
          </p:cNvSpPr>
          <p:nvPr>
            <p:ph type="tbl" idx="1"/>
          </p:nvPr>
        </p:nvSpPr>
        <p:spPr>
          <a:xfrm>
            <a:off x="1016000" y="1762126"/>
            <a:ext cx="10509251" cy="523220"/>
          </a:xfrm>
        </p:spPr>
        <p:txBody>
          <a:bodyPr/>
          <a:lstStyle/>
          <a:p>
            <a:r>
              <a:rPr lang="en-US"/>
              <a:t>Click icon to add table</a:t>
            </a:r>
            <a:endParaRPr lang="en-GB"/>
          </a:p>
        </p:txBody>
      </p:sp>
      <p:sp>
        <p:nvSpPr>
          <p:cNvPr id="4" name="Date Placeholder 3"/>
          <p:cNvSpPr>
            <a:spLocks noGrp="1"/>
          </p:cNvSpPr>
          <p:nvPr>
            <p:ph type="dt" sz="half" idx="10"/>
          </p:nvPr>
        </p:nvSpPr>
        <p:spPr>
          <a:xfrm>
            <a:off x="1016000" y="6248400"/>
            <a:ext cx="1828800" cy="457200"/>
          </a:xfrm>
        </p:spPr>
        <p:txBody>
          <a:bodyPr/>
          <a:lstStyle>
            <a:lvl1pPr>
              <a:defRPr/>
            </a:lvl1pPr>
          </a:lstStyle>
          <a:p>
            <a:r>
              <a:rPr lang="nl-NL"/>
              <a:t>Semester 1 2018</a:t>
            </a:r>
          </a:p>
        </p:txBody>
      </p:sp>
      <p:sp>
        <p:nvSpPr>
          <p:cNvPr id="5" name="Slide Number Placeholder 4"/>
          <p:cNvSpPr>
            <a:spLocks noGrp="1"/>
          </p:cNvSpPr>
          <p:nvPr>
            <p:ph type="sldNum" sz="quarter" idx="11"/>
          </p:nvPr>
        </p:nvSpPr>
        <p:spPr>
          <a:xfrm>
            <a:off x="8737600" y="6248400"/>
            <a:ext cx="2540000" cy="457200"/>
          </a:xfrm>
        </p:spPr>
        <p:txBody>
          <a:bodyPr/>
          <a:lstStyle>
            <a:lvl1pPr>
              <a:defRPr/>
            </a:lvl1pPr>
          </a:lstStyle>
          <a:p>
            <a:fld id="{E3C3F8BC-FFBB-4A40-83F2-186B6C561690}" type="slidenum">
              <a:rPr lang="nl-NL" smtClean="0"/>
              <a:t>‹nr.›</a:t>
            </a:fld>
            <a:endParaRPr lang="nl-NL"/>
          </a:p>
        </p:txBody>
      </p:sp>
      <p:sp>
        <p:nvSpPr>
          <p:cNvPr id="6" name="Footer Placeholder 5"/>
          <p:cNvSpPr>
            <a:spLocks noGrp="1"/>
          </p:cNvSpPr>
          <p:nvPr>
            <p:ph type="ftr" sz="quarter" idx="12"/>
          </p:nvPr>
        </p:nvSpPr>
        <p:spPr>
          <a:xfrm>
            <a:off x="4165600" y="6248400"/>
            <a:ext cx="3860800" cy="457200"/>
          </a:xfrm>
        </p:spPr>
        <p:txBody>
          <a:bodyPr/>
          <a:lstStyle>
            <a:lvl1pPr>
              <a:defRPr/>
            </a:lvl1pPr>
          </a:lstStyle>
          <a:p>
            <a:r>
              <a:rPr lang="nl-NL"/>
              <a:t>TICT-V1ASK-18: Analytical Skills</a:t>
            </a:r>
          </a:p>
        </p:txBody>
      </p:sp>
    </p:spTree>
    <p:extLst>
      <p:ext uri="{BB962C8B-B14F-4D97-AF65-F5344CB8AC3E}">
        <p14:creationId xmlns:p14="http://schemas.microsoft.com/office/powerpoint/2010/main" val="340464448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17600" y="609600"/>
            <a:ext cx="8229600" cy="579438"/>
          </a:xfrm>
        </p:spPr>
        <p:txBody>
          <a:bodyPr/>
          <a:lstStyle/>
          <a:p>
            <a:r>
              <a:rPr lang="en-US"/>
              <a:t>Click to edit Master title style</a:t>
            </a:r>
            <a:endParaRPr lang="en-GB"/>
          </a:p>
        </p:txBody>
      </p:sp>
      <p:sp>
        <p:nvSpPr>
          <p:cNvPr id="3" name="Text Placeholder 2"/>
          <p:cNvSpPr>
            <a:spLocks noGrp="1"/>
          </p:cNvSpPr>
          <p:nvPr>
            <p:ph type="body" sz="half" idx="1"/>
          </p:nvPr>
        </p:nvSpPr>
        <p:spPr>
          <a:xfrm>
            <a:off x="1016001" y="1762126"/>
            <a:ext cx="5151967" cy="222214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371167" y="1762126"/>
            <a:ext cx="5154084" cy="222214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a:xfrm>
            <a:off x="1016000" y="6248400"/>
            <a:ext cx="1828800" cy="457200"/>
          </a:xfrm>
        </p:spPr>
        <p:txBody>
          <a:bodyPr/>
          <a:lstStyle>
            <a:lvl1pPr>
              <a:defRPr/>
            </a:lvl1pPr>
          </a:lstStyle>
          <a:p>
            <a:r>
              <a:rPr lang="nl-NL"/>
              <a:t>Semester 1 2018</a:t>
            </a:r>
          </a:p>
        </p:txBody>
      </p:sp>
      <p:sp>
        <p:nvSpPr>
          <p:cNvPr id="6" name="Slide Number Placeholder 5"/>
          <p:cNvSpPr>
            <a:spLocks noGrp="1"/>
          </p:cNvSpPr>
          <p:nvPr>
            <p:ph type="sldNum" sz="quarter" idx="11"/>
          </p:nvPr>
        </p:nvSpPr>
        <p:spPr>
          <a:xfrm>
            <a:off x="8737600" y="6248400"/>
            <a:ext cx="2540000" cy="457200"/>
          </a:xfrm>
        </p:spPr>
        <p:txBody>
          <a:bodyPr/>
          <a:lstStyle>
            <a:lvl1pPr>
              <a:defRPr/>
            </a:lvl1pPr>
          </a:lstStyle>
          <a:p>
            <a:fld id="{E3C3F8BC-FFBB-4A40-83F2-186B6C561690}" type="slidenum">
              <a:rPr lang="nl-NL" smtClean="0"/>
              <a:t>‹nr.›</a:t>
            </a:fld>
            <a:endParaRPr lang="nl-NL"/>
          </a:p>
        </p:txBody>
      </p:sp>
      <p:sp>
        <p:nvSpPr>
          <p:cNvPr id="7" name="Footer Placeholder 6"/>
          <p:cNvSpPr>
            <a:spLocks noGrp="1"/>
          </p:cNvSpPr>
          <p:nvPr>
            <p:ph type="ftr" sz="quarter" idx="12"/>
          </p:nvPr>
        </p:nvSpPr>
        <p:spPr>
          <a:xfrm>
            <a:off x="4165600" y="6248400"/>
            <a:ext cx="3860800" cy="457200"/>
          </a:xfrm>
        </p:spPr>
        <p:txBody>
          <a:bodyPr/>
          <a:lstStyle>
            <a:lvl1pPr>
              <a:defRPr/>
            </a:lvl1pPr>
          </a:lstStyle>
          <a:p>
            <a:r>
              <a:rPr lang="nl-NL"/>
              <a:t>TICT-V1ASK-18: Analytical Skills</a:t>
            </a:r>
          </a:p>
        </p:txBody>
      </p:sp>
    </p:spTree>
    <p:extLst>
      <p:ext uri="{BB962C8B-B14F-4D97-AF65-F5344CB8AC3E}">
        <p14:creationId xmlns:p14="http://schemas.microsoft.com/office/powerpoint/2010/main" val="26282067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lvl1pPr>
              <a:defRPr/>
            </a:lvl1pPr>
          </a:lstStyle>
          <a:p>
            <a:r>
              <a:rPr lang="nl-NL"/>
              <a:t>Semester 1 2018</a:t>
            </a:r>
          </a:p>
        </p:txBody>
      </p:sp>
      <p:sp>
        <p:nvSpPr>
          <p:cNvPr id="5" name="Slide Number Placeholder 4"/>
          <p:cNvSpPr>
            <a:spLocks noGrp="1"/>
          </p:cNvSpPr>
          <p:nvPr>
            <p:ph type="sldNum" sz="quarter" idx="11"/>
          </p:nvPr>
        </p:nvSpPr>
        <p:spPr/>
        <p:txBody>
          <a:bodyPr/>
          <a:lstStyle>
            <a:lvl1pPr>
              <a:defRPr/>
            </a:lvl1pPr>
          </a:lstStyle>
          <a:p>
            <a:fld id="{E3C3F8BC-FFBB-4A40-83F2-186B6C561690}" type="slidenum">
              <a:rPr lang="nl-NL" smtClean="0"/>
              <a:t>‹nr.›</a:t>
            </a:fld>
            <a:endParaRPr lang="nl-NL"/>
          </a:p>
        </p:txBody>
      </p:sp>
      <p:sp>
        <p:nvSpPr>
          <p:cNvPr id="6" name="Footer Placeholder 5"/>
          <p:cNvSpPr>
            <a:spLocks noGrp="1"/>
          </p:cNvSpPr>
          <p:nvPr>
            <p:ph type="ftr" sz="quarter" idx="12"/>
          </p:nvPr>
        </p:nvSpPr>
        <p:spPr/>
        <p:txBody>
          <a:bodyPr/>
          <a:lstStyle>
            <a:lvl1pPr>
              <a:defRPr/>
            </a:lvl1pPr>
          </a:lstStyle>
          <a:p>
            <a:r>
              <a:rPr lang="nl-NL"/>
              <a:t>TICT-V1ASK-18: Analytical Skills</a:t>
            </a:r>
          </a:p>
        </p:txBody>
      </p:sp>
    </p:spTree>
    <p:extLst>
      <p:ext uri="{BB962C8B-B14F-4D97-AF65-F5344CB8AC3E}">
        <p14:creationId xmlns:p14="http://schemas.microsoft.com/office/powerpoint/2010/main" val="30709532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2623484"/>
            <a:ext cx="10515600" cy="1938992"/>
          </a:xfrm>
        </p:spPr>
        <p:txBody>
          <a:bodyPr/>
          <a:lstStyle>
            <a:lvl1pPr>
              <a:defRPr sz="6000"/>
            </a:lvl1pPr>
          </a:lstStyle>
          <a:p>
            <a:r>
              <a:rPr lang="en-US"/>
              <a:t>Click to edit Master title style</a:t>
            </a:r>
            <a:endParaRPr lang="en-GB"/>
          </a:p>
        </p:txBody>
      </p:sp>
      <p:sp>
        <p:nvSpPr>
          <p:cNvPr id="3" name="Text Placeholder 2"/>
          <p:cNvSpPr>
            <a:spLocks noGrp="1"/>
          </p:cNvSpPr>
          <p:nvPr>
            <p:ph type="body" idx="1"/>
          </p:nvPr>
        </p:nvSpPr>
        <p:spPr>
          <a:xfrm>
            <a:off x="831851" y="4589464"/>
            <a:ext cx="10515600" cy="461665"/>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Edit Master text styles</a:t>
            </a:r>
          </a:p>
        </p:txBody>
      </p:sp>
      <p:sp>
        <p:nvSpPr>
          <p:cNvPr id="4" name="Date Placeholder 3"/>
          <p:cNvSpPr>
            <a:spLocks noGrp="1"/>
          </p:cNvSpPr>
          <p:nvPr>
            <p:ph type="dt" sz="half" idx="10"/>
          </p:nvPr>
        </p:nvSpPr>
        <p:spPr/>
        <p:txBody>
          <a:bodyPr/>
          <a:lstStyle>
            <a:lvl1pPr>
              <a:defRPr/>
            </a:lvl1pPr>
          </a:lstStyle>
          <a:p>
            <a:r>
              <a:rPr lang="nl-NL"/>
              <a:t>Semester 1 2018</a:t>
            </a:r>
          </a:p>
        </p:txBody>
      </p:sp>
      <p:sp>
        <p:nvSpPr>
          <p:cNvPr id="5" name="Slide Number Placeholder 4"/>
          <p:cNvSpPr>
            <a:spLocks noGrp="1"/>
          </p:cNvSpPr>
          <p:nvPr>
            <p:ph type="sldNum" sz="quarter" idx="11"/>
          </p:nvPr>
        </p:nvSpPr>
        <p:spPr/>
        <p:txBody>
          <a:bodyPr/>
          <a:lstStyle>
            <a:lvl1pPr>
              <a:defRPr>
                <a:solidFill>
                  <a:schemeClr val="tx1"/>
                </a:solidFill>
              </a:defRPr>
            </a:lvl1pPr>
          </a:lstStyle>
          <a:p>
            <a:fld id="{E3C3F8BC-FFBB-4A40-83F2-186B6C561690}" type="slidenum">
              <a:rPr lang="nl-NL" smtClean="0"/>
              <a:pPr/>
              <a:t>‹nr.›</a:t>
            </a:fld>
            <a:endParaRPr lang="nl-NL"/>
          </a:p>
        </p:txBody>
      </p:sp>
      <p:sp>
        <p:nvSpPr>
          <p:cNvPr id="6" name="Footer Placeholder 5"/>
          <p:cNvSpPr>
            <a:spLocks noGrp="1"/>
          </p:cNvSpPr>
          <p:nvPr>
            <p:ph type="ftr" sz="quarter" idx="12"/>
          </p:nvPr>
        </p:nvSpPr>
        <p:spPr/>
        <p:txBody>
          <a:bodyPr/>
          <a:lstStyle>
            <a:lvl1pPr>
              <a:defRPr>
                <a:solidFill>
                  <a:schemeClr val="tx1"/>
                </a:solidFill>
              </a:defRPr>
            </a:lvl1pPr>
          </a:lstStyle>
          <a:p>
            <a:r>
              <a:rPr lang="nl-NL"/>
              <a:t>TICT-V1ASK-18: Analytical Skills</a:t>
            </a:r>
          </a:p>
        </p:txBody>
      </p:sp>
    </p:spTree>
    <p:extLst>
      <p:ext uri="{BB962C8B-B14F-4D97-AF65-F5344CB8AC3E}">
        <p14:creationId xmlns:p14="http://schemas.microsoft.com/office/powerpoint/2010/main" val="42525266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1016001" y="1762126"/>
            <a:ext cx="5151967" cy="222214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371167" y="1762126"/>
            <a:ext cx="5154084" cy="222214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p:txBody>
          <a:bodyPr/>
          <a:lstStyle>
            <a:lvl1pPr>
              <a:defRPr/>
            </a:lvl1pPr>
          </a:lstStyle>
          <a:p>
            <a:r>
              <a:rPr lang="nl-NL"/>
              <a:t>Semester 1 2018</a:t>
            </a:r>
          </a:p>
        </p:txBody>
      </p:sp>
      <p:sp>
        <p:nvSpPr>
          <p:cNvPr id="6" name="Slide Number Placeholder 5"/>
          <p:cNvSpPr>
            <a:spLocks noGrp="1"/>
          </p:cNvSpPr>
          <p:nvPr>
            <p:ph type="sldNum" sz="quarter" idx="11"/>
          </p:nvPr>
        </p:nvSpPr>
        <p:spPr/>
        <p:txBody>
          <a:bodyPr/>
          <a:lstStyle>
            <a:lvl1pPr>
              <a:defRPr/>
            </a:lvl1pPr>
          </a:lstStyle>
          <a:p>
            <a:fld id="{E3C3F8BC-FFBB-4A40-83F2-186B6C561690}" type="slidenum">
              <a:rPr lang="nl-NL" smtClean="0"/>
              <a:t>‹nr.›</a:t>
            </a:fld>
            <a:endParaRPr lang="nl-NL"/>
          </a:p>
        </p:txBody>
      </p:sp>
      <p:sp>
        <p:nvSpPr>
          <p:cNvPr id="7" name="Footer Placeholder 6"/>
          <p:cNvSpPr>
            <a:spLocks noGrp="1"/>
          </p:cNvSpPr>
          <p:nvPr>
            <p:ph type="ftr" sz="quarter" idx="12"/>
          </p:nvPr>
        </p:nvSpPr>
        <p:spPr/>
        <p:txBody>
          <a:bodyPr/>
          <a:lstStyle>
            <a:lvl1pPr>
              <a:defRPr/>
            </a:lvl1pPr>
          </a:lstStyle>
          <a:p>
            <a:r>
              <a:rPr lang="nl-NL"/>
              <a:t>TICT-V1ASK-18: Analytical Skills</a:t>
            </a:r>
          </a:p>
        </p:txBody>
      </p:sp>
    </p:spTree>
    <p:extLst>
      <p:ext uri="{BB962C8B-B14F-4D97-AF65-F5344CB8AC3E}">
        <p14:creationId xmlns:p14="http://schemas.microsoft.com/office/powerpoint/2010/main" val="28275146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40317" y="1105914"/>
            <a:ext cx="10515600" cy="584775"/>
          </a:xfrm>
        </p:spPr>
        <p:txBody>
          <a:bodyPr/>
          <a:lstStyle/>
          <a:p>
            <a:r>
              <a:rPr lang="en-US"/>
              <a:t>Click to edit Master title style</a:t>
            </a:r>
            <a:endParaRPr lang="en-GB"/>
          </a:p>
        </p:txBody>
      </p:sp>
      <p:sp>
        <p:nvSpPr>
          <p:cNvPr id="3" name="Text Placeholder 2"/>
          <p:cNvSpPr>
            <a:spLocks noGrp="1"/>
          </p:cNvSpPr>
          <p:nvPr>
            <p:ph type="body" idx="1"/>
          </p:nvPr>
        </p:nvSpPr>
        <p:spPr>
          <a:xfrm>
            <a:off x="840318" y="2043410"/>
            <a:ext cx="5158316" cy="46166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40318" y="2505075"/>
            <a:ext cx="5158316" cy="222214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6172200" y="2043410"/>
            <a:ext cx="5183717" cy="46166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717" cy="222214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p:cNvSpPr>
            <a:spLocks noGrp="1"/>
          </p:cNvSpPr>
          <p:nvPr>
            <p:ph type="dt" sz="half" idx="10"/>
          </p:nvPr>
        </p:nvSpPr>
        <p:spPr/>
        <p:txBody>
          <a:bodyPr/>
          <a:lstStyle>
            <a:lvl1pPr>
              <a:defRPr/>
            </a:lvl1pPr>
          </a:lstStyle>
          <a:p>
            <a:r>
              <a:rPr lang="nl-NL"/>
              <a:t>Semester 1 2018</a:t>
            </a:r>
          </a:p>
        </p:txBody>
      </p:sp>
      <p:sp>
        <p:nvSpPr>
          <p:cNvPr id="8" name="Slide Number Placeholder 7"/>
          <p:cNvSpPr>
            <a:spLocks noGrp="1"/>
          </p:cNvSpPr>
          <p:nvPr>
            <p:ph type="sldNum" sz="quarter" idx="11"/>
          </p:nvPr>
        </p:nvSpPr>
        <p:spPr/>
        <p:txBody>
          <a:bodyPr/>
          <a:lstStyle>
            <a:lvl1pPr>
              <a:defRPr/>
            </a:lvl1pPr>
          </a:lstStyle>
          <a:p>
            <a:fld id="{E3C3F8BC-FFBB-4A40-83F2-186B6C561690}" type="slidenum">
              <a:rPr lang="nl-NL" smtClean="0"/>
              <a:t>‹nr.›</a:t>
            </a:fld>
            <a:endParaRPr lang="nl-NL"/>
          </a:p>
        </p:txBody>
      </p:sp>
      <p:sp>
        <p:nvSpPr>
          <p:cNvPr id="9" name="Footer Placeholder 8"/>
          <p:cNvSpPr>
            <a:spLocks noGrp="1"/>
          </p:cNvSpPr>
          <p:nvPr>
            <p:ph type="ftr" sz="quarter" idx="12"/>
          </p:nvPr>
        </p:nvSpPr>
        <p:spPr/>
        <p:txBody>
          <a:bodyPr/>
          <a:lstStyle>
            <a:lvl1pPr>
              <a:defRPr/>
            </a:lvl1pPr>
          </a:lstStyle>
          <a:p>
            <a:r>
              <a:rPr lang="nl-NL"/>
              <a:t>TICT-V1ASK-18: Analytical Skills</a:t>
            </a:r>
          </a:p>
        </p:txBody>
      </p:sp>
    </p:spTree>
    <p:extLst>
      <p:ext uri="{BB962C8B-B14F-4D97-AF65-F5344CB8AC3E}">
        <p14:creationId xmlns:p14="http://schemas.microsoft.com/office/powerpoint/2010/main" val="36898710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2"/>
          <p:cNvSpPr>
            <a:spLocks noGrp="1"/>
          </p:cNvSpPr>
          <p:nvPr>
            <p:ph type="dt" sz="half" idx="10"/>
          </p:nvPr>
        </p:nvSpPr>
        <p:spPr/>
        <p:txBody>
          <a:bodyPr/>
          <a:lstStyle>
            <a:lvl1pPr>
              <a:defRPr/>
            </a:lvl1pPr>
          </a:lstStyle>
          <a:p>
            <a:r>
              <a:rPr lang="nl-NL"/>
              <a:t>Semester 1 2018</a:t>
            </a:r>
          </a:p>
        </p:txBody>
      </p:sp>
      <p:sp>
        <p:nvSpPr>
          <p:cNvPr id="4" name="Slide Number Placeholder 3"/>
          <p:cNvSpPr>
            <a:spLocks noGrp="1"/>
          </p:cNvSpPr>
          <p:nvPr>
            <p:ph type="sldNum" sz="quarter" idx="11"/>
          </p:nvPr>
        </p:nvSpPr>
        <p:spPr/>
        <p:txBody>
          <a:bodyPr/>
          <a:lstStyle>
            <a:lvl1pPr>
              <a:defRPr/>
            </a:lvl1pPr>
          </a:lstStyle>
          <a:p>
            <a:fld id="{E3C3F8BC-FFBB-4A40-83F2-186B6C561690}" type="slidenum">
              <a:rPr lang="nl-NL" smtClean="0"/>
              <a:t>‹nr.›</a:t>
            </a:fld>
            <a:endParaRPr lang="nl-NL"/>
          </a:p>
        </p:txBody>
      </p:sp>
      <p:sp>
        <p:nvSpPr>
          <p:cNvPr id="5" name="Footer Placeholder 4"/>
          <p:cNvSpPr>
            <a:spLocks noGrp="1"/>
          </p:cNvSpPr>
          <p:nvPr>
            <p:ph type="ftr" sz="quarter" idx="12"/>
          </p:nvPr>
        </p:nvSpPr>
        <p:spPr/>
        <p:txBody>
          <a:bodyPr/>
          <a:lstStyle>
            <a:lvl1pPr>
              <a:defRPr/>
            </a:lvl1pPr>
          </a:lstStyle>
          <a:p>
            <a:r>
              <a:rPr lang="nl-NL"/>
              <a:t>TICT-V1ASK-18: Analytical Skills</a:t>
            </a:r>
          </a:p>
        </p:txBody>
      </p:sp>
    </p:spTree>
    <p:extLst>
      <p:ext uri="{BB962C8B-B14F-4D97-AF65-F5344CB8AC3E}">
        <p14:creationId xmlns:p14="http://schemas.microsoft.com/office/powerpoint/2010/main" val="31314055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r>
              <a:rPr lang="nl-NL"/>
              <a:t>Semester 1 2018</a:t>
            </a:r>
          </a:p>
        </p:txBody>
      </p:sp>
      <p:sp>
        <p:nvSpPr>
          <p:cNvPr id="3" name="Slide Number Placeholder 2"/>
          <p:cNvSpPr>
            <a:spLocks noGrp="1"/>
          </p:cNvSpPr>
          <p:nvPr>
            <p:ph type="sldNum" sz="quarter" idx="11"/>
          </p:nvPr>
        </p:nvSpPr>
        <p:spPr/>
        <p:txBody>
          <a:bodyPr/>
          <a:lstStyle>
            <a:lvl1pPr>
              <a:defRPr/>
            </a:lvl1pPr>
          </a:lstStyle>
          <a:p>
            <a:fld id="{E3C3F8BC-FFBB-4A40-83F2-186B6C561690}" type="slidenum">
              <a:rPr lang="nl-NL" smtClean="0"/>
              <a:t>‹nr.›</a:t>
            </a:fld>
            <a:endParaRPr lang="nl-NL"/>
          </a:p>
        </p:txBody>
      </p:sp>
      <p:sp>
        <p:nvSpPr>
          <p:cNvPr id="4" name="Footer Placeholder 3"/>
          <p:cNvSpPr>
            <a:spLocks noGrp="1"/>
          </p:cNvSpPr>
          <p:nvPr>
            <p:ph type="ftr" sz="quarter" idx="12"/>
          </p:nvPr>
        </p:nvSpPr>
        <p:spPr/>
        <p:txBody>
          <a:bodyPr/>
          <a:lstStyle>
            <a:lvl1pPr>
              <a:defRPr/>
            </a:lvl1pPr>
          </a:lstStyle>
          <a:p>
            <a:r>
              <a:rPr lang="nl-NL"/>
              <a:t>TICT-V1ASK-18: Analytical Skills</a:t>
            </a:r>
          </a:p>
        </p:txBody>
      </p:sp>
    </p:spTree>
    <p:extLst>
      <p:ext uri="{BB962C8B-B14F-4D97-AF65-F5344CB8AC3E}">
        <p14:creationId xmlns:p14="http://schemas.microsoft.com/office/powerpoint/2010/main" val="27867879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8" y="980182"/>
            <a:ext cx="3932767" cy="1077218"/>
          </a:xfrm>
        </p:spPr>
        <p:txBody>
          <a:bodyPr/>
          <a:lstStyle>
            <a:lvl1pPr>
              <a:defRPr sz="3200"/>
            </a:lvl1pPr>
          </a:lstStyle>
          <a:p>
            <a:r>
              <a:rPr lang="en-US"/>
              <a:t>Click to edit Master title style</a:t>
            </a:r>
            <a:endParaRPr lang="en-GB"/>
          </a:p>
        </p:txBody>
      </p:sp>
      <p:sp>
        <p:nvSpPr>
          <p:cNvPr id="3" name="Content Placeholder 2"/>
          <p:cNvSpPr>
            <a:spLocks noGrp="1"/>
          </p:cNvSpPr>
          <p:nvPr>
            <p:ph idx="1"/>
          </p:nvPr>
        </p:nvSpPr>
        <p:spPr>
          <a:xfrm>
            <a:off x="5183717" y="987426"/>
            <a:ext cx="6172200" cy="228370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840318" y="2057400"/>
            <a:ext cx="3932767" cy="33855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lvl1pPr>
              <a:defRPr/>
            </a:lvl1pPr>
          </a:lstStyle>
          <a:p>
            <a:r>
              <a:rPr lang="nl-NL"/>
              <a:t>Semester 1 2018</a:t>
            </a:r>
          </a:p>
        </p:txBody>
      </p:sp>
      <p:sp>
        <p:nvSpPr>
          <p:cNvPr id="6" name="Slide Number Placeholder 5"/>
          <p:cNvSpPr>
            <a:spLocks noGrp="1"/>
          </p:cNvSpPr>
          <p:nvPr>
            <p:ph type="sldNum" sz="quarter" idx="11"/>
          </p:nvPr>
        </p:nvSpPr>
        <p:spPr/>
        <p:txBody>
          <a:bodyPr/>
          <a:lstStyle>
            <a:lvl1pPr>
              <a:defRPr/>
            </a:lvl1pPr>
          </a:lstStyle>
          <a:p>
            <a:fld id="{E3C3F8BC-FFBB-4A40-83F2-186B6C561690}" type="slidenum">
              <a:rPr lang="nl-NL" smtClean="0"/>
              <a:t>‹nr.›</a:t>
            </a:fld>
            <a:endParaRPr lang="nl-NL"/>
          </a:p>
        </p:txBody>
      </p:sp>
      <p:sp>
        <p:nvSpPr>
          <p:cNvPr id="7" name="Footer Placeholder 6"/>
          <p:cNvSpPr>
            <a:spLocks noGrp="1"/>
          </p:cNvSpPr>
          <p:nvPr>
            <p:ph type="ftr" sz="quarter" idx="12"/>
          </p:nvPr>
        </p:nvSpPr>
        <p:spPr/>
        <p:txBody>
          <a:bodyPr/>
          <a:lstStyle>
            <a:lvl1pPr>
              <a:defRPr/>
            </a:lvl1pPr>
          </a:lstStyle>
          <a:p>
            <a:r>
              <a:rPr lang="nl-NL"/>
              <a:t>TICT-V1ASK-18: Analytical Skills</a:t>
            </a:r>
          </a:p>
        </p:txBody>
      </p:sp>
    </p:spTree>
    <p:extLst>
      <p:ext uri="{BB962C8B-B14F-4D97-AF65-F5344CB8AC3E}">
        <p14:creationId xmlns:p14="http://schemas.microsoft.com/office/powerpoint/2010/main" val="36265099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8" y="980182"/>
            <a:ext cx="3932767" cy="1077218"/>
          </a:xfrm>
        </p:spPr>
        <p:txBody>
          <a:bodyPr/>
          <a:lstStyle>
            <a:lvl1pPr>
              <a:defRPr sz="3200"/>
            </a:lvl1pPr>
          </a:lstStyle>
          <a:p>
            <a:r>
              <a:rPr lang="en-US"/>
              <a:t>Click to edit Master title style</a:t>
            </a:r>
            <a:endParaRPr lang="en-GB"/>
          </a:p>
        </p:txBody>
      </p:sp>
      <p:sp>
        <p:nvSpPr>
          <p:cNvPr id="3" name="Picture Placeholder 2"/>
          <p:cNvSpPr>
            <a:spLocks noGrp="1"/>
          </p:cNvSpPr>
          <p:nvPr>
            <p:ph type="pic" idx="1"/>
          </p:nvPr>
        </p:nvSpPr>
        <p:spPr>
          <a:xfrm>
            <a:off x="5183717" y="987426"/>
            <a:ext cx="6172200" cy="58477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GB"/>
          </a:p>
        </p:txBody>
      </p:sp>
      <p:sp>
        <p:nvSpPr>
          <p:cNvPr id="4" name="Text Placeholder 3"/>
          <p:cNvSpPr>
            <a:spLocks noGrp="1"/>
          </p:cNvSpPr>
          <p:nvPr>
            <p:ph type="body" sz="half" idx="2"/>
          </p:nvPr>
        </p:nvSpPr>
        <p:spPr>
          <a:xfrm>
            <a:off x="840318" y="2057400"/>
            <a:ext cx="3932767" cy="33855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lvl1pPr>
              <a:defRPr/>
            </a:lvl1pPr>
          </a:lstStyle>
          <a:p>
            <a:r>
              <a:rPr lang="nl-NL"/>
              <a:t>Semester 1 2018</a:t>
            </a:r>
          </a:p>
        </p:txBody>
      </p:sp>
      <p:sp>
        <p:nvSpPr>
          <p:cNvPr id="6" name="Slide Number Placeholder 5"/>
          <p:cNvSpPr>
            <a:spLocks noGrp="1"/>
          </p:cNvSpPr>
          <p:nvPr>
            <p:ph type="sldNum" sz="quarter" idx="11"/>
          </p:nvPr>
        </p:nvSpPr>
        <p:spPr/>
        <p:txBody>
          <a:bodyPr/>
          <a:lstStyle>
            <a:lvl1pPr>
              <a:defRPr/>
            </a:lvl1pPr>
          </a:lstStyle>
          <a:p>
            <a:fld id="{E3C3F8BC-FFBB-4A40-83F2-186B6C561690}" type="slidenum">
              <a:rPr lang="nl-NL" smtClean="0"/>
              <a:t>‹nr.›</a:t>
            </a:fld>
            <a:endParaRPr lang="nl-NL"/>
          </a:p>
        </p:txBody>
      </p:sp>
      <p:sp>
        <p:nvSpPr>
          <p:cNvPr id="7" name="Footer Placeholder 6"/>
          <p:cNvSpPr>
            <a:spLocks noGrp="1"/>
          </p:cNvSpPr>
          <p:nvPr>
            <p:ph type="ftr" sz="quarter" idx="12"/>
          </p:nvPr>
        </p:nvSpPr>
        <p:spPr/>
        <p:txBody>
          <a:bodyPr/>
          <a:lstStyle>
            <a:lvl1pPr>
              <a:defRPr/>
            </a:lvl1pPr>
          </a:lstStyle>
          <a:p>
            <a:r>
              <a:rPr lang="nl-NL"/>
              <a:t>TICT-V1ASK-18: Analytical Skills</a:t>
            </a:r>
          </a:p>
        </p:txBody>
      </p:sp>
    </p:spTree>
    <p:extLst>
      <p:ext uri="{BB962C8B-B14F-4D97-AF65-F5344CB8AC3E}">
        <p14:creationId xmlns:p14="http://schemas.microsoft.com/office/powerpoint/2010/main" val="29438556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8"/>
          <a:srcRect/>
          <a:stretch>
            <a:fillRect/>
          </a:stretch>
        </a:blipFill>
        <a:effectLst/>
      </p:bgPr>
    </p:bg>
    <p:spTree>
      <p:nvGrpSpPr>
        <p:cNvPr id="1" name=""/>
        <p:cNvGrpSpPr/>
        <p:nvPr/>
      </p:nvGrpSpPr>
      <p:grpSpPr>
        <a:xfrm>
          <a:off x="0" y="0"/>
          <a:ext cx="0" cy="0"/>
          <a:chOff x="0" y="0"/>
          <a:chExt cx="0" cy="0"/>
        </a:xfrm>
      </p:grpSpPr>
      <p:sp>
        <p:nvSpPr>
          <p:cNvPr id="24618" name="Rectangle 42"/>
          <p:cNvSpPr>
            <a:spLocks noGrp="1" noChangeArrowheads="1"/>
          </p:cNvSpPr>
          <p:nvPr>
            <p:ph type="title"/>
          </p:nvPr>
        </p:nvSpPr>
        <p:spPr bwMode="auto">
          <a:xfrm>
            <a:off x="1117600" y="609600"/>
            <a:ext cx="82296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spAutoFit/>
          </a:bodyPr>
          <a:lstStyle/>
          <a:p>
            <a:pPr lvl="0"/>
            <a:r>
              <a:rPr lang="en-US" altLang="en-US"/>
              <a:t>Click to edit Master title style</a:t>
            </a:r>
          </a:p>
        </p:txBody>
      </p:sp>
      <p:sp>
        <p:nvSpPr>
          <p:cNvPr id="24623" name="Rectangle 47"/>
          <p:cNvSpPr>
            <a:spLocks noGrp="1" noChangeAspect="1" noChangeArrowheads="1"/>
          </p:cNvSpPr>
          <p:nvPr>
            <p:ph type="body" idx="1"/>
          </p:nvPr>
        </p:nvSpPr>
        <p:spPr bwMode="auto">
          <a:xfrm>
            <a:off x="1016000" y="1762126"/>
            <a:ext cx="10509251" cy="2222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lvl="0"/>
            <a:r>
              <a:rPr lang="en-US" altLang="en-US"/>
              <a:t>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24624" name="Rectangle 48"/>
          <p:cNvSpPr>
            <a:spLocks noGrp="1" noChangeArrowheads="1"/>
          </p:cNvSpPr>
          <p:nvPr>
            <p:ph type="dt" sz="half" idx="2"/>
          </p:nvPr>
        </p:nvSpPr>
        <p:spPr bwMode="auto">
          <a:xfrm>
            <a:off x="1016000" y="6248400"/>
            <a:ext cx="1828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bodyPr>
          <a:lstStyle>
            <a:lvl1pPr>
              <a:defRPr sz="1000">
                <a:solidFill>
                  <a:schemeClr val="tx1"/>
                </a:solidFill>
              </a:defRPr>
            </a:lvl1pPr>
          </a:lstStyle>
          <a:p>
            <a:r>
              <a:rPr lang="nl-NL"/>
              <a:t>Semester 1 2018</a:t>
            </a:r>
          </a:p>
        </p:txBody>
      </p:sp>
      <p:sp>
        <p:nvSpPr>
          <p:cNvPr id="24625" name="Rectangle 49"/>
          <p:cNvSpPr>
            <a:spLocks noGrp="1" noChangeArrowheads="1"/>
          </p:cNvSpPr>
          <p:nvPr>
            <p:ph type="sldNum" sz="quarter" idx="4"/>
          </p:nvPr>
        </p:nvSpPr>
        <p:spPr bwMode="auto">
          <a:xfrm>
            <a:off x="8737600" y="6248400"/>
            <a:ext cx="2540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bodyPr>
          <a:lstStyle>
            <a:lvl1pPr algn="r">
              <a:defRPr sz="1000">
                <a:solidFill>
                  <a:schemeClr val="tx1"/>
                </a:solidFill>
              </a:defRPr>
            </a:lvl1pPr>
          </a:lstStyle>
          <a:p>
            <a:fld id="{E3C3F8BC-FFBB-4A40-83F2-186B6C561690}" type="slidenum">
              <a:rPr lang="nl-NL" smtClean="0"/>
              <a:pPr/>
              <a:t>‹nr.›</a:t>
            </a:fld>
            <a:endParaRPr lang="nl-NL"/>
          </a:p>
        </p:txBody>
      </p:sp>
      <p:sp>
        <p:nvSpPr>
          <p:cNvPr id="24626" name="Rectangle 50"/>
          <p:cNvSpPr>
            <a:spLocks noGrp="1" noChangeArrowheads="1"/>
          </p:cNvSpPr>
          <p:nvPr>
            <p:ph type="ftr" sz="quarter" idx="3"/>
          </p:nvPr>
        </p:nvSpPr>
        <p:spPr bwMode="auto">
          <a:xfrm>
            <a:off x="4165600" y="6248400"/>
            <a:ext cx="3860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bodyPr>
          <a:lstStyle>
            <a:lvl1pPr algn="ctr">
              <a:defRPr sz="1000">
                <a:solidFill>
                  <a:schemeClr val="tx1"/>
                </a:solidFill>
              </a:defRPr>
            </a:lvl1pPr>
          </a:lstStyle>
          <a:p>
            <a:r>
              <a:rPr lang="nl-NL"/>
              <a:t>TICT-V1ASK-18: Analytical Skills</a:t>
            </a:r>
          </a:p>
        </p:txBody>
      </p:sp>
    </p:spTree>
    <p:extLst>
      <p:ext uri="{BB962C8B-B14F-4D97-AF65-F5344CB8AC3E}">
        <p14:creationId xmlns:p14="http://schemas.microsoft.com/office/powerpoint/2010/main" val="33805083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hf hdr="0" dt="0"/>
  <p:txStyles>
    <p:titleStyle>
      <a:lvl1pPr algn="l" rtl="0" eaLnBrk="1" fontAlgn="base" hangingPunct="1">
        <a:spcBef>
          <a:spcPct val="0"/>
        </a:spcBef>
        <a:spcAft>
          <a:spcPct val="0"/>
        </a:spcAft>
        <a:defRPr sz="3200" b="1" kern="1200">
          <a:solidFill>
            <a:srgbClr val="000000"/>
          </a:solidFill>
          <a:latin typeface="+mj-lt"/>
          <a:ea typeface="+mj-ea"/>
          <a:cs typeface="+mj-cs"/>
        </a:defRPr>
      </a:lvl1pPr>
      <a:lvl2pPr algn="l" rtl="0" eaLnBrk="1" fontAlgn="base" hangingPunct="1">
        <a:spcBef>
          <a:spcPct val="0"/>
        </a:spcBef>
        <a:spcAft>
          <a:spcPct val="0"/>
        </a:spcAft>
        <a:defRPr sz="3200" b="1">
          <a:solidFill>
            <a:srgbClr val="000000"/>
          </a:solidFill>
          <a:latin typeface="Arial" panose="020B0604020202020204" pitchFamily="34" charset="0"/>
        </a:defRPr>
      </a:lvl2pPr>
      <a:lvl3pPr algn="l" rtl="0" eaLnBrk="1" fontAlgn="base" hangingPunct="1">
        <a:spcBef>
          <a:spcPct val="0"/>
        </a:spcBef>
        <a:spcAft>
          <a:spcPct val="0"/>
        </a:spcAft>
        <a:defRPr sz="3200" b="1">
          <a:solidFill>
            <a:srgbClr val="000000"/>
          </a:solidFill>
          <a:latin typeface="Arial" panose="020B0604020202020204" pitchFamily="34" charset="0"/>
        </a:defRPr>
      </a:lvl3pPr>
      <a:lvl4pPr algn="l" rtl="0" eaLnBrk="1" fontAlgn="base" hangingPunct="1">
        <a:spcBef>
          <a:spcPct val="0"/>
        </a:spcBef>
        <a:spcAft>
          <a:spcPct val="0"/>
        </a:spcAft>
        <a:defRPr sz="3200" b="1">
          <a:solidFill>
            <a:srgbClr val="000000"/>
          </a:solidFill>
          <a:latin typeface="Arial" panose="020B0604020202020204" pitchFamily="34" charset="0"/>
        </a:defRPr>
      </a:lvl4pPr>
      <a:lvl5pPr algn="l" rtl="0" eaLnBrk="1" fontAlgn="base" hangingPunct="1">
        <a:spcBef>
          <a:spcPct val="0"/>
        </a:spcBef>
        <a:spcAft>
          <a:spcPct val="0"/>
        </a:spcAft>
        <a:defRPr sz="3200" b="1">
          <a:solidFill>
            <a:srgbClr val="000000"/>
          </a:solidFill>
          <a:latin typeface="Arial" panose="020B0604020202020204" pitchFamily="34" charset="0"/>
        </a:defRPr>
      </a:lvl5pPr>
      <a:lvl6pPr marL="457200" algn="l" rtl="0" eaLnBrk="1" fontAlgn="base" hangingPunct="1">
        <a:spcBef>
          <a:spcPct val="0"/>
        </a:spcBef>
        <a:spcAft>
          <a:spcPct val="0"/>
        </a:spcAft>
        <a:defRPr sz="3200" b="1">
          <a:solidFill>
            <a:srgbClr val="000000"/>
          </a:solidFill>
          <a:latin typeface="Arial" panose="020B0604020202020204" pitchFamily="34" charset="0"/>
        </a:defRPr>
      </a:lvl6pPr>
      <a:lvl7pPr marL="914400" algn="l" rtl="0" eaLnBrk="1" fontAlgn="base" hangingPunct="1">
        <a:spcBef>
          <a:spcPct val="0"/>
        </a:spcBef>
        <a:spcAft>
          <a:spcPct val="0"/>
        </a:spcAft>
        <a:defRPr sz="3200" b="1">
          <a:solidFill>
            <a:srgbClr val="000000"/>
          </a:solidFill>
          <a:latin typeface="Arial" panose="020B0604020202020204" pitchFamily="34" charset="0"/>
        </a:defRPr>
      </a:lvl7pPr>
      <a:lvl8pPr marL="1371600" algn="l" rtl="0" eaLnBrk="1" fontAlgn="base" hangingPunct="1">
        <a:spcBef>
          <a:spcPct val="0"/>
        </a:spcBef>
        <a:spcAft>
          <a:spcPct val="0"/>
        </a:spcAft>
        <a:defRPr sz="3200" b="1">
          <a:solidFill>
            <a:srgbClr val="000000"/>
          </a:solidFill>
          <a:latin typeface="Arial" panose="020B0604020202020204" pitchFamily="34" charset="0"/>
        </a:defRPr>
      </a:lvl8pPr>
      <a:lvl9pPr marL="1828800" algn="l" rtl="0" eaLnBrk="1" fontAlgn="base" hangingPunct="1">
        <a:spcBef>
          <a:spcPct val="0"/>
        </a:spcBef>
        <a:spcAft>
          <a:spcPct val="0"/>
        </a:spcAft>
        <a:defRPr sz="3200" b="1">
          <a:solidFill>
            <a:srgbClr val="000000"/>
          </a:solidFill>
          <a:latin typeface="Arial" panose="020B0604020202020204" pitchFamily="34" charset="0"/>
        </a:defRPr>
      </a:lvl9pPr>
    </p:titleStyle>
    <p:bodyStyle>
      <a:lvl1pPr marL="342900" indent="-342900" algn="l" rtl="0" eaLnBrk="1" fontAlgn="base" hangingPunct="1">
        <a:spcBef>
          <a:spcPct val="20000"/>
        </a:spcBef>
        <a:spcAft>
          <a:spcPct val="0"/>
        </a:spcAft>
        <a:buClr>
          <a:srgbClr val="ED0010"/>
        </a:buClr>
        <a:buSzPct val="60000"/>
        <a:buFont typeface="Zapf Dingbats" pitchFamily="96" charset="2"/>
        <a:buChar char="n"/>
        <a:defRPr sz="2800" kern="1200">
          <a:solidFill>
            <a:srgbClr val="000000"/>
          </a:solidFill>
          <a:latin typeface="+mn-lt"/>
          <a:ea typeface="+mn-ea"/>
          <a:cs typeface="+mn-cs"/>
        </a:defRPr>
      </a:lvl1pPr>
      <a:lvl2pPr marL="819150" indent="-285750" algn="l" rtl="0" eaLnBrk="1" fontAlgn="base" hangingPunct="1">
        <a:spcBef>
          <a:spcPct val="20000"/>
        </a:spcBef>
        <a:spcAft>
          <a:spcPct val="0"/>
        </a:spcAft>
        <a:buClr>
          <a:schemeClr val="accent1"/>
        </a:buClr>
        <a:buSzPct val="60000"/>
        <a:buFont typeface="Zapf Dingbats" pitchFamily="96" charset="2"/>
        <a:buChar char="n"/>
        <a:defRPr sz="2600" kern="1200">
          <a:solidFill>
            <a:srgbClr val="000000"/>
          </a:solidFill>
          <a:latin typeface="+mn-lt"/>
          <a:ea typeface="+mn-ea"/>
          <a:cs typeface="+mn-cs"/>
        </a:defRPr>
      </a:lvl2pPr>
      <a:lvl3pPr marL="1143000" indent="-228600" algn="l" rtl="0" eaLnBrk="1" fontAlgn="base" hangingPunct="1">
        <a:spcBef>
          <a:spcPct val="20000"/>
        </a:spcBef>
        <a:spcAft>
          <a:spcPct val="0"/>
        </a:spcAft>
        <a:buClr>
          <a:schemeClr val="accent1"/>
        </a:buClr>
        <a:buSzPct val="60000"/>
        <a:buFont typeface="Zapf Dingbats" pitchFamily="96" charset="2"/>
        <a:buChar char="n"/>
        <a:defRPr sz="2400" kern="1200">
          <a:solidFill>
            <a:srgbClr val="000000"/>
          </a:solidFill>
          <a:latin typeface="+mn-lt"/>
          <a:ea typeface="+mn-ea"/>
          <a:cs typeface="+mn-cs"/>
        </a:defRPr>
      </a:lvl3pPr>
      <a:lvl4pPr marL="1562100" indent="-228600" algn="l" rtl="0" eaLnBrk="1" fontAlgn="base" hangingPunct="1">
        <a:spcBef>
          <a:spcPct val="20000"/>
        </a:spcBef>
        <a:spcAft>
          <a:spcPct val="0"/>
        </a:spcAft>
        <a:buClr>
          <a:schemeClr val="accent1"/>
        </a:buClr>
        <a:buSzPct val="60000"/>
        <a:buFont typeface="Zapf Dingbats" pitchFamily="96" charset="2"/>
        <a:buChar char="n"/>
        <a:defRPr sz="2200" kern="1200">
          <a:solidFill>
            <a:srgbClr val="000000"/>
          </a:solidFill>
          <a:latin typeface="+mn-lt"/>
          <a:ea typeface="+mn-ea"/>
          <a:cs typeface="+mn-cs"/>
        </a:defRPr>
      </a:lvl4pPr>
      <a:lvl5pPr marL="1981200" indent="-228600" algn="l" rtl="0" eaLnBrk="1" fontAlgn="base" hangingPunct="1">
        <a:spcBef>
          <a:spcPct val="20000"/>
        </a:spcBef>
        <a:spcAft>
          <a:spcPct val="0"/>
        </a:spcAft>
        <a:buClr>
          <a:schemeClr val="accent1"/>
        </a:buClr>
        <a:buSzPct val="60000"/>
        <a:buFont typeface="Zapf Dingbats" pitchFamily="96" charset="2"/>
        <a:buChar char="n"/>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1.xml"/><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tags" Target="../tags/tag4.xml"/><Relationship Id="rId7" Type="http://schemas.openxmlformats.org/officeDocument/2006/relationships/image" Target="../media/image6.png"/><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mp4"/><Relationship Id="rId1" Type="http://schemas.openxmlformats.org/officeDocument/2006/relationships/video" Target="NULL" TargetMode="External"/><Relationship Id="rId5" Type="http://schemas.openxmlformats.org/officeDocument/2006/relationships/hyperlink" Target="https://youtu.be/E-jrj9BTgPA?t=2m50s" TargetMode="External"/><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8" Type="http://schemas.openxmlformats.org/officeDocument/2006/relationships/slideLayout" Target="../slideLayouts/slideLayout2.xml"/><Relationship Id="rId13" Type="http://schemas.openxmlformats.org/officeDocument/2006/relationships/image" Target="../media/image12.png"/><Relationship Id="rId3" Type="http://schemas.openxmlformats.org/officeDocument/2006/relationships/tags" Target="../tags/tag7.xml"/><Relationship Id="rId7" Type="http://schemas.openxmlformats.org/officeDocument/2006/relationships/tags" Target="../tags/tag11.xml"/><Relationship Id="rId12" Type="http://schemas.openxmlformats.org/officeDocument/2006/relationships/image" Target="../media/image11.png"/><Relationship Id="rId2" Type="http://schemas.openxmlformats.org/officeDocument/2006/relationships/tags" Target="../tags/tag6.xml"/><Relationship Id="rId1" Type="http://schemas.openxmlformats.org/officeDocument/2006/relationships/tags" Target="../tags/tag5.xml"/><Relationship Id="rId6" Type="http://schemas.openxmlformats.org/officeDocument/2006/relationships/tags" Target="../tags/tag10.xml"/><Relationship Id="rId11" Type="http://schemas.openxmlformats.org/officeDocument/2006/relationships/image" Target="../media/image10.png"/><Relationship Id="rId5" Type="http://schemas.openxmlformats.org/officeDocument/2006/relationships/tags" Target="../tags/tag9.xml"/><Relationship Id="rId15" Type="http://schemas.openxmlformats.org/officeDocument/2006/relationships/image" Target="../media/image14.png"/><Relationship Id="rId10" Type="http://schemas.openxmlformats.org/officeDocument/2006/relationships/image" Target="../media/image9.png"/><Relationship Id="rId4" Type="http://schemas.openxmlformats.org/officeDocument/2006/relationships/tags" Target="../tags/tag8.xml"/><Relationship Id="rId9" Type="http://schemas.openxmlformats.org/officeDocument/2006/relationships/image" Target="../media/image8.png"/><Relationship Id="rId14" Type="http://schemas.openxmlformats.org/officeDocument/2006/relationships/image" Target="../media/image1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sz="quarter"/>
          </p:nvPr>
        </p:nvSpPr>
        <p:spPr>
          <a:xfrm>
            <a:off x="2398184" y="2286000"/>
            <a:ext cx="8777816" cy="1077218"/>
          </a:xfrm>
        </p:spPr>
        <p:txBody>
          <a:bodyPr/>
          <a:lstStyle/>
          <a:p>
            <a:r>
              <a:rPr lang="nl-NL" err="1"/>
              <a:t>Analytical</a:t>
            </a:r>
            <a:r>
              <a:rPr lang="nl-NL"/>
              <a:t> Skills</a:t>
            </a:r>
            <a:br>
              <a:rPr lang="nl-NL"/>
            </a:br>
            <a:r>
              <a:rPr lang="nl-NL"/>
              <a:t>4.1 Logica</a:t>
            </a:r>
          </a:p>
        </p:txBody>
      </p:sp>
      <p:sp>
        <p:nvSpPr>
          <p:cNvPr id="3" name="Subtitle 2"/>
          <p:cNvSpPr>
            <a:spLocks noGrp="1"/>
          </p:cNvSpPr>
          <p:nvPr>
            <p:ph type="subTitle" sz="quarter" idx="1"/>
          </p:nvPr>
        </p:nvSpPr>
        <p:spPr/>
        <p:txBody>
          <a:bodyPr/>
          <a:lstStyle/>
          <a:p>
            <a:r>
              <a:rPr lang="nl-NL"/>
              <a:t>Docent: </a:t>
            </a:r>
            <a:r>
              <a:rPr lang="nl-NL">
                <a:cs typeface="Arial"/>
              </a:rPr>
              <a:t>Rob van Viersen</a:t>
            </a:r>
            <a:endParaRPr lang="nl-NL"/>
          </a:p>
        </p:txBody>
      </p:sp>
    </p:spTree>
    <p:extLst>
      <p:ext uri="{BB962C8B-B14F-4D97-AF65-F5344CB8AC3E}">
        <p14:creationId xmlns:p14="http://schemas.microsoft.com/office/powerpoint/2010/main" val="7710207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err="1"/>
              <a:t>Connectieven</a:t>
            </a:r>
            <a:endParaRPr lang="nl-NL"/>
          </a:p>
        </p:txBody>
      </p:sp>
      <p:sp>
        <p:nvSpPr>
          <p:cNvPr id="3" name="Content Placeholder 2"/>
          <p:cNvSpPr>
            <a:spLocks noGrp="1"/>
          </p:cNvSpPr>
          <p:nvPr>
            <p:ph idx="1"/>
          </p:nvPr>
        </p:nvSpPr>
        <p:spPr>
          <a:xfrm>
            <a:off x="1016000" y="1283677"/>
            <a:ext cx="10509251" cy="4992136"/>
          </a:xfrm>
        </p:spPr>
        <p:txBody>
          <a:bodyPr/>
          <a:lstStyle/>
          <a:p>
            <a:r>
              <a:rPr lang="nl-NL"/>
              <a:t>Een propositie is </a:t>
            </a:r>
            <a:r>
              <a:rPr lang="nl-NL">
                <a:solidFill>
                  <a:schemeClr val="bg1"/>
                </a:solidFill>
              </a:rPr>
              <a:t>enkelvoudig</a:t>
            </a:r>
            <a:r>
              <a:rPr lang="nl-NL"/>
              <a:t> of…</a:t>
            </a:r>
          </a:p>
          <a:p>
            <a:r>
              <a:rPr lang="nl-NL"/>
              <a:t>… </a:t>
            </a:r>
            <a:r>
              <a:rPr lang="nl-NL">
                <a:solidFill>
                  <a:schemeClr val="bg1"/>
                </a:solidFill>
              </a:rPr>
              <a:t>samengesteld</a:t>
            </a:r>
            <a:r>
              <a:rPr lang="nl-NL"/>
              <a:t> opgebouwd uit proposities en </a:t>
            </a:r>
            <a:r>
              <a:rPr lang="nl-NL">
                <a:solidFill>
                  <a:schemeClr val="accent2"/>
                </a:solidFill>
              </a:rPr>
              <a:t>voegwoorden</a:t>
            </a:r>
          </a:p>
          <a:p>
            <a:r>
              <a:rPr lang="nl-NL"/>
              <a:t>We gebruiken de volgende 5 voegwoorden of </a:t>
            </a:r>
            <a:r>
              <a:rPr lang="nl-NL" err="1">
                <a:solidFill>
                  <a:schemeClr val="accent2"/>
                </a:solidFill>
              </a:rPr>
              <a:t>connectieven</a:t>
            </a:r>
            <a:r>
              <a:rPr lang="nl-NL"/>
              <a:t>:</a:t>
            </a:r>
          </a:p>
          <a:p>
            <a:pPr marL="990600" lvl="1" indent="-514350">
              <a:buClr>
                <a:schemeClr val="accent2"/>
              </a:buClr>
              <a:buFont typeface="+mj-lt"/>
              <a:buAutoNum type="arabicPeriod"/>
            </a:pPr>
            <a:r>
              <a:rPr lang="nl-NL"/>
              <a:t>… en ….</a:t>
            </a:r>
          </a:p>
          <a:p>
            <a:pPr marL="990600" lvl="1" indent="-514350">
              <a:buClr>
                <a:schemeClr val="accent2"/>
              </a:buClr>
              <a:buFont typeface="+mj-lt"/>
              <a:buAutoNum type="arabicPeriod"/>
            </a:pPr>
            <a:r>
              <a:rPr lang="nl-NL"/>
              <a:t>… of …</a:t>
            </a:r>
          </a:p>
          <a:p>
            <a:pPr marL="990600" lvl="1" indent="-514350">
              <a:buClr>
                <a:schemeClr val="accent2"/>
              </a:buClr>
              <a:buFont typeface="+mj-lt"/>
              <a:buAutoNum type="arabicPeriod"/>
            </a:pPr>
            <a:r>
              <a:rPr lang="nl-NL"/>
              <a:t>als …, dan …</a:t>
            </a:r>
          </a:p>
          <a:p>
            <a:pPr marL="990600" lvl="1" indent="-514350">
              <a:buClr>
                <a:schemeClr val="accent2"/>
              </a:buClr>
              <a:buFont typeface="+mj-lt"/>
              <a:buAutoNum type="arabicPeriod"/>
            </a:pPr>
            <a:r>
              <a:rPr lang="nl-NL"/>
              <a:t>…, dan en slechts dan als …</a:t>
            </a:r>
          </a:p>
          <a:p>
            <a:pPr marL="990600" lvl="1" indent="-514350">
              <a:buClr>
                <a:schemeClr val="accent2"/>
              </a:buClr>
              <a:buFont typeface="+mj-lt"/>
              <a:buAutoNum type="arabicPeriod"/>
            </a:pPr>
            <a:r>
              <a:rPr lang="nl-NL"/>
              <a:t>niet …</a:t>
            </a:r>
          </a:p>
          <a:p>
            <a:pPr>
              <a:buClr>
                <a:schemeClr val="accent2"/>
              </a:buClr>
            </a:pPr>
            <a:r>
              <a:rPr lang="nl-NL"/>
              <a:t>Dus vier 2-plaatsige en één 1-plaatsig connectief</a:t>
            </a:r>
          </a:p>
          <a:p>
            <a:pPr marL="0" indent="0">
              <a:buClr>
                <a:schemeClr val="accent2"/>
              </a:buClr>
              <a:buNone/>
            </a:pPr>
            <a:r>
              <a:rPr lang="nl-NL">
                <a:solidFill>
                  <a:schemeClr val="accent2"/>
                </a:solidFill>
              </a:rPr>
              <a:t>LET OP:</a:t>
            </a:r>
            <a:r>
              <a:rPr lang="nl-NL"/>
              <a:t> “of” is </a:t>
            </a:r>
            <a:r>
              <a:rPr lang="nl-NL">
                <a:solidFill>
                  <a:schemeClr val="accent2"/>
                </a:solidFill>
              </a:rPr>
              <a:t>inclusief</a:t>
            </a:r>
            <a:r>
              <a:rPr lang="nl-NL"/>
              <a:t> in de propositielogica!</a:t>
            </a:r>
          </a:p>
        </p:txBody>
      </p:sp>
      <p:sp>
        <p:nvSpPr>
          <p:cNvPr id="4" name="Slide Number Placeholder 3"/>
          <p:cNvSpPr>
            <a:spLocks noGrp="1"/>
          </p:cNvSpPr>
          <p:nvPr>
            <p:ph type="sldNum" sz="quarter" idx="11"/>
          </p:nvPr>
        </p:nvSpPr>
        <p:spPr/>
        <p:txBody>
          <a:bodyPr/>
          <a:lstStyle/>
          <a:p>
            <a:fld id="{E3C3F8BC-FFBB-4A40-83F2-186B6C561690}" type="slidenum">
              <a:rPr lang="nl-NL" smtClean="0"/>
              <a:t>10</a:t>
            </a:fld>
            <a:endParaRPr lang="nl-NL"/>
          </a:p>
        </p:txBody>
      </p:sp>
      <p:sp>
        <p:nvSpPr>
          <p:cNvPr id="5" name="Footer Placeholder 4"/>
          <p:cNvSpPr>
            <a:spLocks noGrp="1"/>
          </p:cNvSpPr>
          <p:nvPr>
            <p:ph type="ftr" sz="quarter" idx="12"/>
          </p:nvPr>
        </p:nvSpPr>
        <p:spPr/>
        <p:txBody>
          <a:bodyPr/>
          <a:lstStyle/>
          <a:p>
            <a:r>
              <a:rPr lang="nl-NL"/>
              <a:t>TICT-V1ASK-18: Analytical Skills</a:t>
            </a:r>
          </a:p>
        </p:txBody>
      </p:sp>
    </p:spTree>
    <p:extLst>
      <p:ext uri="{BB962C8B-B14F-4D97-AF65-F5344CB8AC3E}">
        <p14:creationId xmlns:p14="http://schemas.microsoft.com/office/powerpoint/2010/main" val="12206206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a:t>Opgaves</a:t>
            </a:r>
          </a:p>
        </p:txBody>
      </p:sp>
      <p:sp>
        <p:nvSpPr>
          <p:cNvPr id="3" name="Content Placeholder 2"/>
          <p:cNvSpPr>
            <a:spLocks noGrp="1"/>
          </p:cNvSpPr>
          <p:nvPr>
            <p:ph idx="1"/>
          </p:nvPr>
        </p:nvSpPr>
        <p:spPr>
          <a:xfrm>
            <a:off x="1016000" y="1762126"/>
            <a:ext cx="10509251" cy="3022366"/>
          </a:xfrm>
        </p:spPr>
        <p:txBody>
          <a:bodyPr/>
          <a:lstStyle/>
          <a:p>
            <a:r>
              <a:rPr lang="nl-NL"/>
              <a:t>Maak de opgave 2.1 over correcte proposities;</a:t>
            </a:r>
          </a:p>
          <a:p>
            <a:r>
              <a:rPr lang="nl-NL"/>
              <a:t>en 2.2 over het vertalen van natuurlijke taal naar proposities;</a:t>
            </a:r>
          </a:p>
          <a:p>
            <a:pPr lvl="1"/>
            <a:r>
              <a:rPr lang="nl-NL"/>
              <a:t>Onderstreep de voegwoorden die je tegenkomt om de proposities aan elkaar te binden</a:t>
            </a:r>
          </a:p>
          <a:p>
            <a:endParaRPr lang="en-US"/>
          </a:p>
          <a:p>
            <a:r>
              <a:rPr lang="en-US"/>
              <a:t>M</a:t>
            </a:r>
            <a:r>
              <a:rPr lang="nl-NL"/>
              <a:t>aak opgave 2.3 over correcte formules.</a:t>
            </a:r>
          </a:p>
        </p:txBody>
      </p:sp>
      <p:sp>
        <p:nvSpPr>
          <p:cNvPr id="4" name="Slide Number Placeholder 3"/>
          <p:cNvSpPr>
            <a:spLocks noGrp="1"/>
          </p:cNvSpPr>
          <p:nvPr>
            <p:ph type="sldNum" sz="quarter" idx="11"/>
          </p:nvPr>
        </p:nvSpPr>
        <p:spPr/>
        <p:txBody>
          <a:bodyPr/>
          <a:lstStyle/>
          <a:p>
            <a:fld id="{E3C3F8BC-FFBB-4A40-83F2-186B6C561690}" type="slidenum">
              <a:rPr lang="nl-NL" smtClean="0"/>
              <a:t>11</a:t>
            </a:fld>
            <a:endParaRPr lang="nl-NL"/>
          </a:p>
        </p:txBody>
      </p:sp>
      <p:sp>
        <p:nvSpPr>
          <p:cNvPr id="5" name="Footer Placeholder 4"/>
          <p:cNvSpPr>
            <a:spLocks noGrp="1"/>
          </p:cNvSpPr>
          <p:nvPr>
            <p:ph type="ftr" sz="quarter" idx="12"/>
          </p:nvPr>
        </p:nvSpPr>
        <p:spPr/>
        <p:txBody>
          <a:bodyPr/>
          <a:lstStyle/>
          <a:p>
            <a:r>
              <a:rPr lang="nl-NL"/>
              <a:t>TICT-V1ASK-18: Analytical Skills</a:t>
            </a:r>
          </a:p>
        </p:txBody>
      </p:sp>
    </p:spTree>
    <p:extLst>
      <p:ext uri="{BB962C8B-B14F-4D97-AF65-F5344CB8AC3E}">
        <p14:creationId xmlns:p14="http://schemas.microsoft.com/office/powerpoint/2010/main" val="4328738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err="1"/>
              <a:t>Waarheidsfunctioneel</a:t>
            </a:r>
            <a:r>
              <a:rPr lang="nl-NL"/>
              <a:t> </a:t>
            </a:r>
            <a:r>
              <a:rPr lang="nl-NL" err="1"/>
              <a:t>connectieven</a:t>
            </a:r>
            <a:endParaRPr lang="nl-NL"/>
          </a:p>
        </p:txBody>
      </p:sp>
      <p:sp>
        <p:nvSpPr>
          <p:cNvPr id="3" name="Content Placeholder 2"/>
          <p:cNvSpPr>
            <a:spLocks noGrp="1"/>
          </p:cNvSpPr>
          <p:nvPr>
            <p:ph idx="1"/>
          </p:nvPr>
        </p:nvSpPr>
        <p:spPr>
          <a:xfrm>
            <a:off x="1016000" y="1762126"/>
            <a:ext cx="10509251" cy="2246769"/>
          </a:xfrm>
        </p:spPr>
        <p:txBody>
          <a:bodyPr/>
          <a:lstStyle/>
          <a:p>
            <a:r>
              <a:rPr lang="nl-NL" err="1"/>
              <a:t>Waarheidsfunctionele</a:t>
            </a:r>
            <a:r>
              <a:rPr lang="nl-NL"/>
              <a:t> </a:t>
            </a:r>
            <a:r>
              <a:rPr lang="nl-NL" err="1"/>
              <a:t>connectieven</a:t>
            </a:r>
            <a:r>
              <a:rPr lang="nl-NL"/>
              <a:t> zijn </a:t>
            </a:r>
            <a:r>
              <a:rPr lang="nl-NL" i="1" err="1"/>
              <a:t>connectieven</a:t>
            </a:r>
            <a:r>
              <a:rPr lang="nl-NL" i="1"/>
              <a:t> waarbij de waarheid van de (door het connectief) samengestelde propositie uitsluitend afhangt van de </a:t>
            </a:r>
            <a:r>
              <a:rPr lang="nl-NL" i="1">
                <a:solidFill>
                  <a:schemeClr val="accent2"/>
                </a:solidFill>
              </a:rPr>
              <a:t>waarheid</a:t>
            </a:r>
            <a:r>
              <a:rPr lang="nl-NL" i="1"/>
              <a:t> van de samenstellende proposities, en niet van een </a:t>
            </a:r>
            <a:r>
              <a:rPr lang="nl-NL" i="1">
                <a:solidFill>
                  <a:schemeClr val="accent2"/>
                </a:solidFill>
              </a:rPr>
              <a:t>verband</a:t>
            </a:r>
            <a:r>
              <a:rPr lang="nl-NL" i="1"/>
              <a:t> tussen die proposities.</a:t>
            </a:r>
          </a:p>
        </p:txBody>
      </p:sp>
      <p:sp>
        <p:nvSpPr>
          <p:cNvPr id="4" name="Slide Number Placeholder 3"/>
          <p:cNvSpPr>
            <a:spLocks noGrp="1"/>
          </p:cNvSpPr>
          <p:nvPr>
            <p:ph type="sldNum" sz="quarter" idx="11"/>
          </p:nvPr>
        </p:nvSpPr>
        <p:spPr/>
        <p:txBody>
          <a:bodyPr/>
          <a:lstStyle/>
          <a:p>
            <a:fld id="{E3C3F8BC-FFBB-4A40-83F2-186B6C561690}" type="slidenum">
              <a:rPr lang="nl-NL" smtClean="0"/>
              <a:t>12</a:t>
            </a:fld>
            <a:endParaRPr lang="nl-NL"/>
          </a:p>
        </p:txBody>
      </p:sp>
      <p:sp>
        <p:nvSpPr>
          <p:cNvPr id="5" name="Footer Placeholder 4"/>
          <p:cNvSpPr>
            <a:spLocks noGrp="1"/>
          </p:cNvSpPr>
          <p:nvPr>
            <p:ph type="ftr" sz="quarter" idx="12"/>
          </p:nvPr>
        </p:nvSpPr>
        <p:spPr/>
        <p:txBody>
          <a:bodyPr/>
          <a:lstStyle/>
          <a:p>
            <a:r>
              <a:rPr lang="nl-NL"/>
              <a:t>TICT-V1ASK-18: Analytical Skills</a:t>
            </a:r>
          </a:p>
        </p:txBody>
      </p:sp>
      <p:pic>
        <p:nvPicPr>
          <p:cNvPr id="9" name="Picture 8"/>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1424285" y="4055407"/>
            <a:ext cx="9693004" cy="2307629"/>
          </a:xfrm>
          <a:prstGeom prst="rect">
            <a:avLst/>
          </a:prstGeom>
        </p:spPr>
      </p:pic>
    </p:spTree>
    <p:extLst>
      <p:ext uri="{BB962C8B-B14F-4D97-AF65-F5344CB8AC3E}">
        <p14:creationId xmlns:p14="http://schemas.microsoft.com/office/powerpoint/2010/main" val="1521780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17600" y="111820"/>
            <a:ext cx="8229600" cy="1268572"/>
          </a:xfrm>
        </p:spPr>
        <p:txBody>
          <a:bodyPr/>
          <a:lstStyle/>
          <a:p>
            <a:r>
              <a:rPr lang="nl-NL" err="1"/>
              <a:t>Connectieven</a:t>
            </a:r>
            <a:r>
              <a:rPr lang="nl-NL"/>
              <a:t> in Natuurlijke vs.</a:t>
            </a:r>
            <a:br>
              <a:rPr lang="nl-NL"/>
            </a:br>
            <a:r>
              <a:rPr lang="nl-NL"/>
              <a:t>	 Formele Taal</a:t>
            </a:r>
          </a:p>
        </p:txBody>
      </p:sp>
      <p:sp>
        <p:nvSpPr>
          <p:cNvPr id="3" name="Content Placeholder 2"/>
          <p:cNvSpPr>
            <a:spLocks noGrp="1"/>
          </p:cNvSpPr>
          <p:nvPr>
            <p:ph idx="1"/>
          </p:nvPr>
        </p:nvSpPr>
        <p:spPr>
          <a:xfrm>
            <a:off x="1016000" y="1380392"/>
            <a:ext cx="10509251" cy="5020408"/>
          </a:xfrm>
        </p:spPr>
        <p:txBody>
          <a:bodyPr>
            <a:normAutofit/>
          </a:bodyPr>
          <a:lstStyle/>
          <a:p>
            <a:r>
              <a:rPr lang="nl-NL"/>
              <a:t>Frans is logicus, </a:t>
            </a:r>
            <a:r>
              <a:rPr lang="nl-NL">
                <a:solidFill>
                  <a:schemeClr val="accent2"/>
                </a:solidFill>
              </a:rPr>
              <a:t>maar</a:t>
            </a:r>
            <a:r>
              <a:rPr lang="nl-NL"/>
              <a:t> hij heeft gevoel voor humor.</a:t>
            </a:r>
            <a:br>
              <a:rPr lang="nl-NL"/>
            </a:br>
            <a:r>
              <a:rPr lang="nl-NL" sz="2400">
                <a:solidFill>
                  <a:schemeClr val="bg1"/>
                </a:solidFill>
              </a:rPr>
              <a:t>Hier is geen logisch equivalent voor</a:t>
            </a:r>
          </a:p>
          <a:p>
            <a:r>
              <a:rPr lang="nl-NL">
                <a:solidFill>
                  <a:schemeClr val="accent2"/>
                </a:solidFill>
              </a:rPr>
              <a:t>Als</a:t>
            </a:r>
            <a:r>
              <a:rPr lang="nl-NL"/>
              <a:t> Delft in Zuid-Holland ligt, </a:t>
            </a:r>
            <a:r>
              <a:rPr lang="nl-NL">
                <a:solidFill>
                  <a:schemeClr val="accent2"/>
                </a:solidFill>
              </a:rPr>
              <a:t>dan</a:t>
            </a:r>
            <a:r>
              <a:rPr lang="nl-NL"/>
              <a:t> is 7 een priemgetal.</a:t>
            </a:r>
            <a:br>
              <a:rPr lang="nl-NL"/>
            </a:br>
            <a:r>
              <a:rPr lang="nl-NL" sz="2400">
                <a:solidFill>
                  <a:schemeClr val="bg1"/>
                </a:solidFill>
              </a:rPr>
              <a:t>In natuurlijke taal hangt de waarheid hiervan ook af van het </a:t>
            </a:r>
            <a:r>
              <a:rPr lang="nl-NL" sz="2400">
                <a:solidFill>
                  <a:schemeClr val="accent2"/>
                </a:solidFill>
              </a:rPr>
              <a:t>verband</a:t>
            </a:r>
            <a:r>
              <a:rPr lang="nl-NL" sz="2400">
                <a:solidFill>
                  <a:schemeClr val="bg1"/>
                </a:solidFill>
              </a:rPr>
              <a:t> tussen </a:t>
            </a:r>
            <a:r>
              <a:rPr lang="nl-NL" sz="2400" i="1">
                <a:solidFill>
                  <a:schemeClr val="bg1"/>
                </a:solidFill>
              </a:rPr>
              <a:t>p</a:t>
            </a:r>
            <a:r>
              <a:rPr lang="nl-NL" sz="2400">
                <a:solidFill>
                  <a:schemeClr val="bg1"/>
                </a:solidFill>
              </a:rPr>
              <a:t> en </a:t>
            </a:r>
            <a:r>
              <a:rPr lang="nl-NL" sz="2400" i="1">
                <a:solidFill>
                  <a:schemeClr val="bg1"/>
                </a:solidFill>
              </a:rPr>
              <a:t>q</a:t>
            </a:r>
            <a:r>
              <a:rPr lang="nl-NL" sz="2400">
                <a:solidFill>
                  <a:schemeClr val="bg1"/>
                </a:solidFill>
              </a:rPr>
              <a:t>, niet alleen van de waarheid van </a:t>
            </a:r>
            <a:r>
              <a:rPr lang="nl-NL" sz="2400" i="1">
                <a:solidFill>
                  <a:schemeClr val="bg1"/>
                </a:solidFill>
              </a:rPr>
              <a:t>p</a:t>
            </a:r>
            <a:r>
              <a:rPr lang="nl-NL" sz="2400">
                <a:solidFill>
                  <a:schemeClr val="bg1"/>
                </a:solidFill>
              </a:rPr>
              <a:t> en </a:t>
            </a:r>
            <a:r>
              <a:rPr lang="nl-NL" sz="2400" i="1">
                <a:solidFill>
                  <a:schemeClr val="bg1"/>
                </a:solidFill>
              </a:rPr>
              <a:t>q</a:t>
            </a:r>
            <a:endParaRPr lang="nl-NL">
              <a:solidFill>
                <a:schemeClr val="bg1"/>
              </a:solidFill>
            </a:endParaRPr>
          </a:p>
          <a:p>
            <a:r>
              <a:rPr lang="nl-NL"/>
              <a:t>Sarah is getrouwd </a:t>
            </a:r>
            <a:r>
              <a:rPr lang="nl-NL">
                <a:solidFill>
                  <a:schemeClr val="accent2"/>
                </a:solidFill>
              </a:rPr>
              <a:t>en</a:t>
            </a:r>
            <a:r>
              <a:rPr lang="nl-NL"/>
              <a:t> (Sarah) heeft een baby gekregen</a:t>
            </a:r>
          </a:p>
          <a:p>
            <a:r>
              <a:rPr lang="nl-NL"/>
              <a:t>Sarah heeft een baby gekregen </a:t>
            </a:r>
            <a:r>
              <a:rPr lang="nl-NL">
                <a:solidFill>
                  <a:schemeClr val="accent2"/>
                </a:solidFill>
              </a:rPr>
              <a:t>en</a:t>
            </a:r>
            <a:r>
              <a:rPr lang="nl-NL"/>
              <a:t> (Sarah) is getrouwd</a:t>
            </a:r>
            <a:br>
              <a:rPr lang="nl-NL"/>
            </a:br>
            <a:r>
              <a:rPr lang="nl-NL" sz="2400">
                <a:solidFill>
                  <a:schemeClr val="bg1"/>
                </a:solidFill>
              </a:rPr>
              <a:t>Deze zinnen zijn logisch identiek (‘en’ heeft geen tijdsaspect)</a:t>
            </a:r>
          </a:p>
          <a:p>
            <a:r>
              <a:rPr lang="nl-NL"/>
              <a:t>Het connectief ‘of’ wordt </a:t>
            </a:r>
            <a:r>
              <a:rPr lang="nl-NL">
                <a:solidFill>
                  <a:schemeClr val="accent2"/>
                </a:solidFill>
              </a:rPr>
              <a:t>inclusief</a:t>
            </a:r>
            <a:r>
              <a:rPr lang="nl-NL"/>
              <a:t> gebruikt, dus</a:t>
            </a:r>
            <a:br>
              <a:rPr lang="nl-NL"/>
            </a:br>
            <a:r>
              <a:rPr lang="nl-NL"/>
              <a:t>“Het regent </a:t>
            </a:r>
            <a:r>
              <a:rPr lang="nl-NL">
                <a:solidFill>
                  <a:schemeClr val="accent2"/>
                </a:solidFill>
              </a:rPr>
              <a:t>of</a:t>
            </a:r>
            <a:r>
              <a:rPr lang="nl-NL"/>
              <a:t> de zon schijnt” is (logisch) ook waar als het regent </a:t>
            </a:r>
            <a:r>
              <a:rPr lang="nl-NL">
                <a:solidFill>
                  <a:schemeClr val="accent2"/>
                </a:solidFill>
              </a:rPr>
              <a:t>en</a:t>
            </a:r>
            <a:r>
              <a:rPr lang="nl-NL"/>
              <a:t> de zon schijnt</a:t>
            </a:r>
          </a:p>
        </p:txBody>
      </p:sp>
      <p:sp>
        <p:nvSpPr>
          <p:cNvPr id="4" name="Slide Number Placeholder 3"/>
          <p:cNvSpPr>
            <a:spLocks noGrp="1"/>
          </p:cNvSpPr>
          <p:nvPr>
            <p:ph type="sldNum" sz="quarter" idx="11"/>
          </p:nvPr>
        </p:nvSpPr>
        <p:spPr/>
        <p:txBody>
          <a:bodyPr/>
          <a:lstStyle/>
          <a:p>
            <a:fld id="{E3C3F8BC-FFBB-4A40-83F2-186B6C561690}" type="slidenum">
              <a:rPr lang="nl-NL" smtClean="0"/>
              <a:t>13</a:t>
            </a:fld>
            <a:endParaRPr lang="nl-NL"/>
          </a:p>
        </p:txBody>
      </p:sp>
      <p:sp>
        <p:nvSpPr>
          <p:cNvPr id="5" name="Footer Placeholder 4"/>
          <p:cNvSpPr>
            <a:spLocks noGrp="1"/>
          </p:cNvSpPr>
          <p:nvPr>
            <p:ph type="ftr" sz="quarter" idx="12"/>
          </p:nvPr>
        </p:nvSpPr>
        <p:spPr/>
        <p:txBody>
          <a:bodyPr/>
          <a:lstStyle/>
          <a:p>
            <a:r>
              <a:rPr lang="nl-NL"/>
              <a:t>TICT-V1ASK-18: Analytical Skills</a:t>
            </a:r>
          </a:p>
        </p:txBody>
      </p:sp>
    </p:spTree>
    <p:extLst>
      <p:ext uri="{BB962C8B-B14F-4D97-AF65-F5344CB8AC3E}">
        <p14:creationId xmlns:p14="http://schemas.microsoft.com/office/powerpoint/2010/main" val="19688248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a:t>Vertalen naar propositielogica</a:t>
            </a:r>
          </a:p>
        </p:txBody>
      </p:sp>
      <p:sp>
        <p:nvSpPr>
          <p:cNvPr id="3" name="Content Placeholder 2"/>
          <p:cNvSpPr>
            <a:spLocks noGrp="1"/>
          </p:cNvSpPr>
          <p:nvPr>
            <p:ph idx="1"/>
          </p:nvPr>
        </p:nvSpPr>
        <p:spPr>
          <a:xfrm>
            <a:off x="1016000" y="1301309"/>
            <a:ext cx="10509251" cy="4364272"/>
          </a:xfrm>
        </p:spPr>
        <p:txBody>
          <a:bodyPr/>
          <a:lstStyle/>
          <a:p>
            <a:r>
              <a:rPr lang="nl-NL"/>
              <a:t>Voorbeelden:</a:t>
            </a:r>
          </a:p>
          <a:p>
            <a:pPr lvl="1"/>
            <a:r>
              <a:rPr lang="nl-NL"/>
              <a:t>Mijn programma is correct of het termineert niet</a:t>
            </a:r>
          </a:p>
          <a:p>
            <a:pPr lvl="3"/>
            <a:endParaRPr lang="nl-NL"/>
          </a:p>
          <a:p>
            <a:pPr lvl="3"/>
            <a:endParaRPr lang="nl-NL"/>
          </a:p>
          <a:p>
            <a:pPr lvl="3"/>
            <a:endParaRPr lang="nl-NL"/>
          </a:p>
          <a:p>
            <a:pPr lvl="1"/>
            <a:r>
              <a:rPr lang="nl-NL"/>
              <a:t>Mijn pc heeft geen problemen als ik geen Windows gebruik</a:t>
            </a:r>
          </a:p>
          <a:p>
            <a:pPr lvl="4"/>
            <a:endParaRPr lang="nl-NL"/>
          </a:p>
          <a:p>
            <a:pPr lvl="4"/>
            <a:endParaRPr lang="nl-NL"/>
          </a:p>
          <a:p>
            <a:pPr lvl="4"/>
            <a:endParaRPr lang="nl-NL"/>
          </a:p>
          <a:p>
            <a:pPr lvl="1"/>
            <a:r>
              <a:rPr lang="nl-NL"/>
              <a:t>Als het regent, dan fiets ik niet en blijf ik thuis</a:t>
            </a:r>
          </a:p>
        </p:txBody>
      </p:sp>
      <p:sp>
        <p:nvSpPr>
          <p:cNvPr id="4" name="Slide Number Placeholder 3"/>
          <p:cNvSpPr>
            <a:spLocks noGrp="1"/>
          </p:cNvSpPr>
          <p:nvPr>
            <p:ph type="sldNum" sz="quarter" idx="11"/>
          </p:nvPr>
        </p:nvSpPr>
        <p:spPr/>
        <p:txBody>
          <a:bodyPr/>
          <a:lstStyle/>
          <a:p>
            <a:fld id="{E3C3F8BC-FFBB-4A40-83F2-186B6C561690}" type="slidenum">
              <a:rPr lang="nl-NL" smtClean="0"/>
              <a:t>14</a:t>
            </a:fld>
            <a:endParaRPr lang="nl-NL"/>
          </a:p>
        </p:txBody>
      </p:sp>
      <p:sp>
        <p:nvSpPr>
          <p:cNvPr id="5" name="Footer Placeholder 4"/>
          <p:cNvSpPr>
            <a:spLocks noGrp="1"/>
          </p:cNvSpPr>
          <p:nvPr>
            <p:ph type="ftr" sz="quarter" idx="12"/>
          </p:nvPr>
        </p:nvSpPr>
        <p:spPr/>
        <p:txBody>
          <a:bodyPr/>
          <a:lstStyle/>
          <a:p>
            <a:r>
              <a:rPr lang="nl-NL"/>
              <a:t>TICT-V1ASK-18: Analytical Skills</a:t>
            </a:r>
          </a:p>
        </p:txBody>
      </p:sp>
      <p:pic>
        <p:nvPicPr>
          <p:cNvPr id="7" name="Picture 6"/>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2540001" y="2390530"/>
            <a:ext cx="4866465" cy="1084106"/>
          </a:xfrm>
          <a:prstGeom prst="rect">
            <a:avLst/>
          </a:prstGeom>
        </p:spPr>
      </p:pic>
      <p:pic>
        <p:nvPicPr>
          <p:cNvPr id="8" name="Picture 7"/>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2540001" y="3990737"/>
            <a:ext cx="4088686" cy="1002057"/>
          </a:xfrm>
          <a:prstGeom prst="rect">
            <a:avLst/>
          </a:prstGeom>
        </p:spPr>
      </p:pic>
      <p:pic>
        <p:nvPicPr>
          <p:cNvPr id="10" name="Picture 9"/>
          <p:cNvPicPr>
            <a:picLocks noChangeAspect="1"/>
          </p:cNvPicPr>
          <p:nvPr>
            <p:custDataLst>
              <p:tags r:id="rId3"/>
            </p:custDataLst>
          </p:nvPr>
        </p:nvPicPr>
        <p:blipFill>
          <a:blip r:embed="rId7" cstate="print">
            <a:extLst>
              <a:ext uri="{28A0092B-C50C-407E-A947-70E740481C1C}">
                <a14:useLocalDpi xmlns:a14="http://schemas.microsoft.com/office/drawing/2010/main" val="0"/>
              </a:ext>
            </a:extLst>
          </a:blip>
          <a:stretch>
            <a:fillRect/>
          </a:stretch>
        </p:blipFill>
        <p:spPr>
          <a:xfrm>
            <a:off x="2540001" y="5630322"/>
            <a:ext cx="6779953" cy="653337"/>
          </a:xfrm>
          <a:prstGeom prst="rect">
            <a:avLst/>
          </a:prstGeom>
        </p:spPr>
      </p:pic>
    </p:spTree>
    <p:extLst>
      <p:ext uri="{BB962C8B-B14F-4D97-AF65-F5344CB8AC3E}">
        <p14:creationId xmlns:p14="http://schemas.microsoft.com/office/powerpoint/2010/main" val="4240892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063BA-6EA2-4B98-9EE0-664396DD62E4}"/>
              </a:ext>
            </a:extLst>
          </p:cNvPr>
          <p:cNvSpPr>
            <a:spLocks noGrp="1"/>
          </p:cNvSpPr>
          <p:nvPr>
            <p:ph type="title"/>
          </p:nvPr>
        </p:nvSpPr>
        <p:spPr/>
        <p:txBody>
          <a:bodyPr/>
          <a:lstStyle/>
          <a:p>
            <a:r>
              <a:rPr lang="en-US" err="1"/>
              <a:t>Opgaves</a:t>
            </a:r>
            <a:endParaRPr lang="nl-NL"/>
          </a:p>
        </p:txBody>
      </p:sp>
      <p:sp>
        <p:nvSpPr>
          <p:cNvPr id="3" name="Content Placeholder 2">
            <a:extLst>
              <a:ext uri="{FF2B5EF4-FFF2-40B4-BE49-F238E27FC236}">
                <a16:creationId xmlns:a16="http://schemas.microsoft.com/office/drawing/2014/main" id="{A511D6F7-421C-43E0-A436-76B043946F76}"/>
              </a:ext>
            </a:extLst>
          </p:cNvPr>
          <p:cNvSpPr>
            <a:spLocks noGrp="1"/>
          </p:cNvSpPr>
          <p:nvPr>
            <p:ph idx="1"/>
          </p:nvPr>
        </p:nvSpPr>
        <p:spPr>
          <a:xfrm>
            <a:off x="1016000" y="1762126"/>
            <a:ext cx="10509251" cy="954107"/>
          </a:xfrm>
        </p:spPr>
        <p:txBody>
          <a:bodyPr/>
          <a:lstStyle/>
          <a:p>
            <a:r>
              <a:rPr lang="en-US" err="1"/>
              <a:t>Maak</a:t>
            </a:r>
            <a:r>
              <a:rPr lang="en-US"/>
              <a:t> </a:t>
            </a:r>
            <a:r>
              <a:rPr lang="en-US" err="1"/>
              <a:t>opgave</a:t>
            </a:r>
            <a:r>
              <a:rPr lang="en-US"/>
              <a:t> 2.4 – 2.7 over de </a:t>
            </a:r>
            <a:r>
              <a:rPr lang="en-US" err="1"/>
              <a:t>vertaling</a:t>
            </a:r>
            <a:r>
              <a:rPr lang="en-US"/>
              <a:t> van </a:t>
            </a:r>
            <a:r>
              <a:rPr lang="en-US" err="1"/>
              <a:t>natuurlijke</a:t>
            </a:r>
            <a:r>
              <a:rPr lang="en-US"/>
              <a:t> </a:t>
            </a:r>
            <a:r>
              <a:rPr lang="en-US" err="1"/>
              <a:t>taal</a:t>
            </a:r>
            <a:r>
              <a:rPr lang="en-US"/>
              <a:t> </a:t>
            </a:r>
            <a:r>
              <a:rPr lang="en-US" err="1"/>
              <a:t>naar</a:t>
            </a:r>
            <a:r>
              <a:rPr lang="en-US"/>
              <a:t> </a:t>
            </a:r>
            <a:r>
              <a:rPr lang="en-US" err="1"/>
              <a:t>propositielogica</a:t>
            </a:r>
            <a:r>
              <a:rPr lang="en-US"/>
              <a:t> </a:t>
            </a:r>
            <a:r>
              <a:rPr lang="en-US" err="1"/>
              <a:t>en</a:t>
            </a:r>
            <a:r>
              <a:rPr lang="en-US"/>
              <a:t> vice versa</a:t>
            </a:r>
            <a:endParaRPr lang="nl-NL"/>
          </a:p>
        </p:txBody>
      </p:sp>
      <p:sp>
        <p:nvSpPr>
          <p:cNvPr id="4" name="Slide Number Placeholder 3">
            <a:extLst>
              <a:ext uri="{FF2B5EF4-FFF2-40B4-BE49-F238E27FC236}">
                <a16:creationId xmlns:a16="http://schemas.microsoft.com/office/drawing/2014/main" id="{FBEE0B23-5C5D-42D5-A041-F901DD99A277}"/>
              </a:ext>
            </a:extLst>
          </p:cNvPr>
          <p:cNvSpPr>
            <a:spLocks noGrp="1"/>
          </p:cNvSpPr>
          <p:nvPr>
            <p:ph type="sldNum" sz="quarter" idx="11"/>
          </p:nvPr>
        </p:nvSpPr>
        <p:spPr/>
        <p:txBody>
          <a:bodyPr/>
          <a:lstStyle/>
          <a:p>
            <a:fld id="{E3C3F8BC-FFBB-4A40-83F2-186B6C561690}" type="slidenum">
              <a:rPr lang="nl-NL" smtClean="0"/>
              <a:t>15</a:t>
            </a:fld>
            <a:endParaRPr lang="nl-NL"/>
          </a:p>
        </p:txBody>
      </p:sp>
      <p:sp>
        <p:nvSpPr>
          <p:cNvPr id="5" name="Footer Placeholder 4">
            <a:extLst>
              <a:ext uri="{FF2B5EF4-FFF2-40B4-BE49-F238E27FC236}">
                <a16:creationId xmlns:a16="http://schemas.microsoft.com/office/drawing/2014/main" id="{E5DFAB0F-BE87-46B4-880D-E0E03EDAE91E}"/>
              </a:ext>
            </a:extLst>
          </p:cNvPr>
          <p:cNvSpPr>
            <a:spLocks noGrp="1"/>
          </p:cNvSpPr>
          <p:nvPr>
            <p:ph type="ftr" sz="quarter" idx="12"/>
          </p:nvPr>
        </p:nvSpPr>
        <p:spPr/>
        <p:txBody>
          <a:bodyPr/>
          <a:lstStyle/>
          <a:p>
            <a:r>
              <a:rPr lang="nl-NL"/>
              <a:t>TICT-V1ASK-18: Analytical Skills</a:t>
            </a:r>
          </a:p>
        </p:txBody>
      </p:sp>
    </p:spTree>
    <p:extLst>
      <p:ext uri="{BB962C8B-B14F-4D97-AF65-F5344CB8AC3E}">
        <p14:creationId xmlns:p14="http://schemas.microsoft.com/office/powerpoint/2010/main" val="35623642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a:t>Finkers over taal</a:t>
            </a:r>
          </a:p>
        </p:txBody>
      </p:sp>
      <p:sp>
        <p:nvSpPr>
          <p:cNvPr id="4" name="Slide Number Placeholder 3"/>
          <p:cNvSpPr>
            <a:spLocks noGrp="1"/>
          </p:cNvSpPr>
          <p:nvPr>
            <p:ph type="sldNum" sz="quarter" idx="11"/>
          </p:nvPr>
        </p:nvSpPr>
        <p:spPr/>
        <p:txBody>
          <a:bodyPr/>
          <a:lstStyle/>
          <a:p>
            <a:fld id="{E3C3F8BC-FFBB-4A40-83F2-186B6C561690}" type="slidenum">
              <a:rPr lang="nl-NL" smtClean="0"/>
              <a:t>16</a:t>
            </a:fld>
            <a:endParaRPr lang="nl-NL"/>
          </a:p>
        </p:txBody>
      </p:sp>
      <p:sp>
        <p:nvSpPr>
          <p:cNvPr id="5" name="Footer Placeholder 4"/>
          <p:cNvSpPr>
            <a:spLocks noGrp="1"/>
          </p:cNvSpPr>
          <p:nvPr>
            <p:ph type="ftr" sz="quarter" idx="12"/>
          </p:nvPr>
        </p:nvSpPr>
        <p:spPr/>
        <p:txBody>
          <a:bodyPr/>
          <a:lstStyle/>
          <a:p>
            <a:r>
              <a:rPr lang="nl-NL"/>
              <a:t>TICT-V1ASK-18: Analytical Skills</a:t>
            </a:r>
          </a:p>
        </p:txBody>
      </p:sp>
      <p:sp>
        <p:nvSpPr>
          <p:cNvPr id="13" name="TextBox 12">
            <a:extLst>
              <a:ext uri="{FF2B5EF4-FFF2-40B4-BE49-F238E27FC236}">
                <a16:creationId xmlns:a16="http://schemas.microsoft.com/office/drawing/2014/main" id="{E9EE25DA-7732-42FC-9F15-63179127E88A}"/>
              </a:ext>
            </a:extLst>
          </p:cNvPr>
          <p:cNvSpPr txBox="1"/>
          <p:nvPr/>
        </p:nvSpPr>
        <p:spPr>
          <a:xfrm>
            <a:off x="9144000" y="2761176"/>
            <a:ext cx="2695699" cy="307777"/>
          </a:xfrm>
          <a:prstGeom prst="rect">
            <a:avLst/>
          </a:prstGeom>
          <a:noFill/>
        </p:spPr>
        <p:txBody>
          <a:bodyPr wrap="square" rtlCol="0">
            <a:spAutoFit/>
          </a:bodyPr>
          <a:lstStyle/>
          <a:p>
            <a:r>
              <a:rPr lang="en-US"/>
              <a:t>Het is </a:t>
            </a:r>
            <a:r>
              <a:rPr lang="en-US" err="1"/>
              <a:t>alles</a:t>
            </a:r>
            <a:r>
              <a:rPr lang="en-US"/>
              <a:t> </a:t>
            </a:r>
            <a:r>
              <a:rPr lang="en-US" err="1"/>
              <a:t>behalve</a:t>
            </a:r>
            <a:r>
              <a:rPr lang="en-US"/>
              <a:t> </a:t>
            </a:r>
            <a:r>
              <a:rPr lang="en-US" err="1"/>
              <a:t>onjuist</a:t>
            </a:r>
            <a:endParaRPr lang="nl-NL"/>
          </a:p>
        </p:txBody>
      </p:sp>
      <p:sp>
        <p:nvSpPr>
          <p:cNvPr id="14" name="TextBox 13">
            <a:extLst>
              <a:ext uri="{FF2B5EF4-FFF2-40B4-BE49-F238E27FC236}">
                <a16:creationId xmlns:a16="http://schemas.microsoft.com/office/drawing/2014/main" id="{78C9E9E3-CFB9-4B31-AFB9-8FE046E516AF}"/>
              </a:ext>
            </a:extLst>
          </p:cNvPr>
          <p:cNvSpPr txBox="1"/>
          <p:nvPr/>
        </p:nvSpPr>
        <p:spPr>
          <a:xfrm>
            <a:off x="9144000" y="3068953"/>
            <a:ext cx="2209260" cy="307777"/>
          </a:xfrm>
          <a:prstGeom prst="rect">
            <a:avLst/>
          </a:prstGeom>
          <a:noFill/>
        </p:spPr>
        <p:txBody>
          <a:bodyPr wrap="square" rtlCol="0">
            <a:spAutoFit/>
          </a:bodyPr>
          <a:lstStyle/>
          <a:p>
            <a:r>
              <a:rPr lang="en-US" err="1"/>
              <a:t>dat</a:t>
            </a:r>
            <a:r>
              <a:rPr lang="en-US"/>
              <a:t> </a:t>
            </a:r>
            <a:r>
              <a:rPr lang="en-US" err="1"/>
              <a:t>ik</a:t>
            </a:r>
            <a:r>
              <a:rPr lang="en-US"/>
              <a:t> </a:t>
            </a:r>
            <a:r>
              <a:rPr lang="en-US" err="1"/>
              <a:t>ontkent</a:t>
            </a:r>
            <a:r>
              <a:rPr lang="en-US"/>
              <a:t> </a:t>
            </a:r>
            <a:r>
              <a:rPr lang="en-US" err="1"/>
              <a:t>heb</a:t>
            </a:r>
            <a:r>
              <a:rPr lang="en-US"/>
              <a:t> </a:t>
            </a:r>
            <a:r>
              <a:rPr lang="en-US" err="1"/>
              <a:t>dat</a:t>
            </a:r>
            <a:r>
              <a:rPr lang="en-US"/>
              <a:t> </a:t>
            </a:r>
            <a:r>
              <a:rPr lang="en-US" err="1"/>
              <a:t>ik</a:t>
            </a:r>
            <a:endParaRPr lang="nl-NL"/>
          </a:p>
        </p:txBody>
      </p:sp>
      <p:sp>
        <p:nvSpPr>
          <p:cNvPr id="15" name="TextBox 14">
            <a:extLst>
              <a:ext uri="{FF2B5EF4-FFF2-40B4-BE49-F238E27FC236}">
                <a16:creationId xmlns:a16="http://schemas.microsoft.com/office/drawing/2014/main" id="{CBC388FC-D99E-481A-90D7-E9A042B993B6}"/>
              </a:ext>
            </a:extLst>
          </p:cNvPr>
          <p:cNvSpPr txBox="1"/>
          <p:nvPr/>
        </p:nvSpPr>
        <p:spPr>
          <a:xfrm>
            <a:off x="9144000" y="3378293"/>
            <a:ext cx="2237362" cy="307777"/>
          </a:xfrm>
          <a:prstGeom prst="rect">
            <a:avLst/>
          </a:prstGeom>
          <a:noFill/>
        </p:spPr>
        <p:txBody>
          <a:bodyPr wrap="square" rtlCol="0">
            <a:spAutoFit/>
          </a:bodyPr>
          <a:lstStyle/>
          <a:p>
            <a:r>
              <a:rPr lang="en-US" err="1"/>
              <a:t>niet</a:t>
            </a:r>
            <a:r>
              <a:rPr lang="en-US"/>
              <a:t> </a:t>
            </a:r>
            <a:r>
              <a:rPr lang="en-US" err="1"/>
              <a:t>tegen</a:t>
            </a:r>
            <a:r>
              <a:rPr lang="en-US"/>
              <a:t> het </a:t>
            </a:r>
            <a:r>
              <a:rPr lang="en-US" err="1"/>
              <a:t>verbod</a:t>
            </a:r>
            <a:r>
              <a:rPr lang="en-US"/>
              <a:t> op</a:t>
            </a:r>
            <a:endParaRPr lang="nl-NL"/>
          </a:p>
        </p:txBody>
      </p:sp>
      <p:sp>
        <p:nvSpPr>
          <p:cNvPr id="16" name="TextBox 15">
            <a:extLst>
              <a:ext uri="{FF2B5EF4-FFF2-40B4-BE49-F238E27FC236}">
                <a16:creationId xmlns:a16="http://schemas.microsoft.com/office/drawing/2014/main" id="{1AA92B60-BB8A-43ED-8959-FEF4E5225A20}"/>
              </a:ext>
            </a:extLst>
          </p:cNvPr>
          <p:cNvSpPr txBox="1"/>
          <p:nvPr/>
        </p:nvSpPr>
        <p:spPr>
          <a:xfrm>
            <a:off x="9144000" y="3684507"/>
            <a:ext cx="2121711" cy="307777"/>
          </a:xfrm>
          <a:prstGeom prst="rect">
            <a:avLst/>
          </a:prstGeom>
          <a:noFill/>
        </p:spPr>
        <p:txBody>
          <a:bodyPr wrap="square" rtlCol="0">
            <a:spAutoFit/>
          </a:bodyPr>
          <a:lstStyle/>
          <a:p>
            <a:r>
              <a:rPr lang="en-US"/>
              <a:t>het embargo ben</a:t>
            </a:r>
            <a:endParaRPr lang="nl-NL"/>
          </a:p>
        </p:txBody>
      </p:sp>
      <p:pic>
        <p:nvPicPr>
          <p:cNvPr id="3" name="Finkers-1">
            <a:hlinkClick r:id="" action="ppaction://media"/>
            <a:extLst>
              <a:ext uri="{FF2B5EF4-FFF2-40B4-BE49-F238E27FC236}">
                <a16:creationId xmlns:a16="http://schemas.microsoft.com/office/drawing/2014/main" id="{237684C4-7257-4DC0-943D-9102B46858A5}"/>
              </a:ext>
            </a:extLst>
          </p:cNvPr>
          <p:cNvPicPr>
            <a:picLocks noGrp="1" noChangeAspect="1"/>
          </p:cNvPicPr>
          <p:nvPr>
            <p:ph idx="1"/>
            <a:videoFile r:link="rId1"/>
            <p:extLst>
              <p:ext uri="{DAA4B4D4-6D71-4841-9C94-3DE7FCFB9230}">
                <p14:media xmlns:p14="http://schemas.microsoft.com/office/powerpoint/2010/main" r:embed="rId2">
                  <p14:trim st="2000"/>
                </p14:media>
              </p:ext>
            </p:extLst>
          </p:nvPr>
        </p:nvPicPr>
        <p:blipFill>
          <a:blip r:embed="rId4"/>
          <a:stretch>
            <a:fillRect/>
          </a:stretch>
        </p:blipFill>
        <p:spPr>
          <a:xfrm>
            <a:off x="810638" y="1196801"/>
            <a:ext cx="7506577" cy="4670759"/>
          </a:xfrm>
          <a:prstGeom prst="rect">
            <a:avLst/>
          </a:prstGeom>
          <a:ln>
            <a:noFill/>
          </a:ln>
          <a:effectLst>
            <a:outerShdw blurRad="292100" dist="139700" dir="2700000" algn="tl" rotWithShape="0">
              <a:srgbClr val="333333">
                <a:alpha val="65000"/>
              </a:srgbClr>
            </a:outerShdw>
          </a:effectLst>
        </p:spPr>
      </p:pic>
      <p:sp>
        <p:nvSpPr>
          <p:cNvPr id="6" name="TextBox 5">
            <a:extLst>
              <a:ext uri="{FF2B5EF4-FFF2-40B4-BE49-F238E27FC236}">
                <a16:creationId xmlns:a16="http://schemas.microsoft.com/office/drawing/2014/main" id="{1DF832C2-96EF-4DD8-AA65-842885D9904A}"/>
              </a:ext>
            </a:extLst>
          </p:cNvPr>
          <p:cNvSpPr txBox="1"/>
          <p:nvPr/>
        </p:nvSpPr>
        <p:spPr>
          <a:xfrm>
            <a:off x="8869931" y="4923397"/>
            <a:ext cx="2969768" cy="707886"/>
          </a:xfrm>
          <a:prstGeom prst="rect">
            <a:avLst/>
          </a:prstGeom>
          <a:noFill/>
        </p:spPr>
        <p:txBody>
          <a:bodyPr wrap="square" rtlCol="0">
            <a:spAutoFit/>
          </a:bodyPr>
          <a:lstStyle/>
          <a:p>
            <a:r>
              <a:rPr lang="en-US" sz="2000"/>
              <a:t>Is </a:t>
            </a:r>
            <a:r>
              <a:rPr lang="en-US" sz="2000" err="1"/>
              <a:t>Balkenende</a:t>
            </a:r>
            <a:r>
              <a:rPr lang="en-US" sz="2000"/>
              <a:t> </a:t>
            </a:r>
            <a:r>
              <a:rPr lang="en-US" sz="2000" err="1"/>
              <a:t>voor</a:t>
            </a:r>
            <a:r>
              <a:rPr lang="en-US" sz="2000"/>
              <a:t> of </a:t>
            </a:r>
            <a:r>
              <a:rPr lang="en-US" sz="2000" err="1"/>
              <a:t>tegen</a:t>
            </a:r>
            <a:r>
              <a:rPr lang="en-US" sz="2000"/>
              <a:t> het embargo?!</a:t>
            </a:r>
            <a:endParaRPr lang="nl-NL" sz="2000"/>
          </a:p>
        </p:txBody>
      </p:sp>
      <p:sp>
        <p:nvSpPr>
          <p:cNvPr id="7" name="TextBox 6">
            <a:extLst>
              <a:ext uri="{FF2B5EF4-FFF2-40B4-BE49-F238E27FC236}">
                <a16:creationId xmlns:a16="http://schemas.microsoft.com/office/drawing/2014/main" id="{317A52B4-83D8-4D0A-884B-F83459AEA0B1}"/>
              </a:ext>
            </a:extLst>
          </p:cNvPr>
          <p:cNvSpPr txBox="1"/>
          <p:nvPr/>
        </p:nvSpPr>
        <p:spPr>
          <a:xfrm>
            <a:off x="1117600" y="6094511"/>
            <a:ext cx="5815584" cy="307777"/>
          </a:xfrm>
          <a:prstGeom prst="rect">
            <a:avLst/>
          </a:prstGeom>
          <a:noFill/>
        </p:spPr>
        <p:txBody>
          <a:bodyPr wrap="square" rtlCol="0">
            <a:spAutoFit/>
          </a:bodyPr>
          <a:lstStyle/>
          <a:p>
            <a:r>
              <a:rPr lang="en-US"/>
              <a:t>Herman </a:t>
            </a:r>
            <a:r>
              <a:rPr lang="en-US" err="1"/>
              <a:t>Finkers</a:t>
            </a:r>
            <a:r>
              <a:rPr lang="en-US"/>
              <a:t>, </a:t>
            </a:r>
            <a:r>
              <a:rPr lang="en-US" err="1"/>
              <a:t>Goocheltaal</a:t>
            </a:r>
            <a:r>
              <a:rPr lang="en-US"/>
              <a:t>: </a:t>
            </a:r>
            <a:r>
              <a:rPr lang="en-US">
                <a:hlinkClick r:id="rId5"/>
              </a:rPr>
              <a:t>https://youtu.be/E-jrj9BTgPA?t=2m50s</a:t>
            </a:r>
            <a:r>
              <a:rPr lang="en-US"/>
              <a:t> </a:t>
            </a:r>
            <a:endParaRPr lang="nl-NL"/>
          </a:p>
        </p:txBody>
      </p:sp>
    </p:spTree>
    <p:extLst>
      <p:ext uri="{BB962C8B-B14F-4D97-AF65-F5344CB8AC3E}">
        <p14:creationId xmlns:p14="http://schemas.microsoft.com/office/powerpoint/2010/main" val="636349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3012" fill="hold"/>
                                        <p:tgtEl>
                                          <p:spTgt spid="3"/>
                                        </p:tgtEl>
                                      </p:cBhvr>
                                    </p:cmd>
                                  </p:childTnLst>
                                </p:cTn>
                              </p:par>
                              <p:par>
                                <p:cTn id="7" presetID="1" presetClass="entr" presetSubtype="0" fill="hold" grpId="0" nodeType="withEffect">
                                  <p:stCondLst>
                                    <p:cond delay="1600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1800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2000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2100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grpId="0" nodeType="withEffect">
                                  <p:stCondLst>
                                    <p:cond delay="4200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21" fill="hold" display="0">
                  <p:stCondLst>
                    <p:cond delay="indefinite"/>
                  </p:stCondLst>
                </p:cTn>
                <p:tgtEl>
                  <p:spTgt spid="3"/>
                </p:tgtEl>
              </p:cMediaNode>
            </p:video>
          </p:childTnLst>
        </p:cTn>
      </p:par>
    </p:tnLst>
    <p:bldLst>
      <p:bldP spid="13" grpId="0"/>
      <p:bldP spid="14" grpId="0"/>
      <p:bldP spid="15" grpId="0"/>
      <p:bldP spid="16" grpId="0"/>
      <p:bldP spid="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9ADB2-8765-4BAB-960E-FD36F32ED251}"/>
              </a:ext>
            </a:extLst>
          </p:cNvPr>
          <p:cNvSpPr>
            <a:spLocks noGrp="1"/>
          </p:cNvSpPr>
          <p:nvPr>
            <p:ph type="title"/>
          </p:nvPr>
        </p:nvSpPr>
        <p:spPr/>
        <p:txBody>
          <a:bodyPr/>
          <a:lstStyle/>
          <a:p>
            <a:r>
              <a:rPr lang="en-US" err="1"/>
              <a:t>Finkers</a:t>
            </a:r>
            <a:r>
              <a:rPr lang="en-US"/>
              <a:t> over </a:t>
            </a:r>
            <a:r>
              <a:rPr lang="en-US" err="1"/>
              <a:t>taal</a:t>
            </a:r>
            <a:r>
              <a:rPr lang="en-US"/>
              <a:t>, </a:t>
            </a:r>
            <a:r>
              <a:rPr lang="en-US" err="1"/>
              <a:t>vervolg</a:t>
            </a:r>
            <a:endParaRPr lang="nl-NL"/>
          </a:p>
        </p:txBody>
      </p:sp>
      <p:sp>
        <p:nvSpPr>
          <p:cNvPr id="3" name="Content Placeholder 2">
            <a:extLst>
              <a:ext uri="{FF2B5EF4-FFF2-40B4-BE49-F238E27FC236}">
                <a16:creationId xmlns:a16="http://schemas.microsoft.com/office/drawing/2014/main" id="{D4573311-E0A1-412F-9136-414905302BD5}"/>
              </a:ext>
            </a:extLst>
          </p:cNvPr>
          <p:cNvSpPr>
            <a:spLocks noGrp="1"/>
          </p:cNvSpPr>
          <p:nvPr>
            <p:ph idx="1"/>
          </p:nvPr>
        </p:nvSpPr>
        <p:spPr>
          <a:xfrm>
            <a:off x="1016000" y="1259206"/>
            <a:ext cx="10509251" cy="1471172"/>
          </a:xfrm>
        </p:spPr>
        <p:txBody>
          <a:bodyPr/>
          <a:lstStyle/>
          <a:p>
            <a:r>
              <a:rPr lang="en-US" dirty="0"/>
              <a:t>Het is </a:t>
            </a:r>
            <a:r>
              <a:rPr lang="en-US" dirty="0" err="1"/>
              <a:t>alles</a:t>
            </a:r>
            <a:r>
              <a:rPr lang="en-US" dirty="0"/>
              <a:t> </a:t>
            </a:r>
            <a:r>
              <a:rPr lang="en-US" dirty="0" err="1"/>
              <a:t>behalve</a:t>
            </a:r>
            <a:r>
              <a:rPr lang="en-US" dirty="0"/>
              <a:t> </a:t>
            </a:r>
            <a:r>
              <a:rPr lang="en-US" dirty="0" err="1"/>
              <a:t>onjuist</a:t>
            </a:r>
            <a:r>
              <a:rPr lang="en-US" dirty="0"/>
              <a:t> </a:t>
            </a:r>
            <a:r>
              <a:rPr lang="en-US" dirty="0" err="1"/>
              <a:t>dat</a:t>
            </a:r>
            <a:r>
              <a:rPr lang="en-US" dirty="0"/>
              <a:t> </a:t>
            </a:r>
            <a:r>
              <a:rPr lang="en-US" dirty="0" err="1"/>
              <a:t>ik</a:t>
            </a:r>
            <a:r>
              <a:rPr lang="en-US" dirty="0"/>
              <a:t> </a:t>
            </a:r>
            <a:r>
              <a:rPr lang="en-US" dirty="0" err="1"/>
              <a:t>tegen</a:t>
            </a:r>
            <a:r>
              <a:rPr lang="en-US" dirty="0"/>
              <a:t> </a:t>
            </a:r>
            <a:r>
              <a:rPr lang="en-US" dirty="0" err="1"/>
              <a:t>ontkent</a:t>
            </a:r>
            <a:r>
              <a:rPr lang="en-US" dirty="0"/>
              <a:t> </a:t>
            </a:r>
            <a:r>
              <a:rPr lang="en-US" dirty="0" err="1"/>
              <a:t>heb</a:t>
            </a:r>
            <a:r>
              <a:rPr lang="en-US" dirty="0"/>
              <a:t> </a:t>
            </a:r>
            <a:r>
              <a:rPr lang="en-US" dirty="0" err="1"/>
              <a:t>dat</a:t>
            </a:r>
            <a:r>
              <a:rPr lang="en-US" dirty="0"/>
              <a:t> </a:t>
            </a:r>
            <a:r>
              <a:rPr lang="en-US" dirty="0" err="1"/>
              <a:t>ik</a:t>
            </a:r>
            <a:r>
              <a:rPr lang="en-US" dirty="0"/>
              <a:t> </a:t>
            </a:r>
            <a:r>
              <a:rPr lang="en-US" dirty="0" err="1"/>
              <a:t>niet</a:t>
            </a:r>
            <a:r>
              <a:rPr lang="en-US" dirty="0"/>
              <a:t> </a:t>
            </a:r>
            <a:r>
              <a:rPr lang="en-US" dirty="0" err="1"/>
              <a:t>tegen</a:t>
            </a:r>
            <a:r>
              <a:rPr lang="en-US"/>
              <a:t> het </a:t>
            </a:r>
            <a:r>
              <a:rPr lang="en-US" dirty="0" err="1"/>
              <a:t>verbod</a:t>
            </a:r>
            <a:r>
              <a:rPr lang="en-US" dirty="0"/>
              <a:t> op het embargo ben</a:t>
            </a:r>
          </a:p>
          <a:p>
            <a:r>
              <a:rPr lang="en-US" dirty="0"/>
              <a:t>Wat </a:t>
            </a:r>
            <a:r>
              <a:rPr lang="en-US" dirty="0" err="1"/>
              <a:t>bedoelt</a:t>
            </a:r>
            <a:r>
              <a:rPr lang="en-US" dirty="0"/>
              <a:t> </a:t>
            </a:r>
            <a:r>
              <a:rPr lang="en-US" dirty="0" err="1"/>
              <a:t>Balkenende</a:t>
            </a:r>
            <a:r>
              <a:rPr lang="en-US" dirty="0"/>
              <a:t> </a:t>
            </a:r>
            <a:r>
              <a:rPr lang="en-US" dirty="0" err="1"/>
              <a:t>nou</a:t>
            </a:r>
            <a:r>
              <a:rPr lang="en-US" dirty="0"/>
              <a:t> </a:t>
            </a:r>
            <a:r>
              <a:rPr lang="en-US" dirty="0" err="1"/>
              <a:t>precies</a:t>
            </a:r>
            <a:r>
              <a:rPr lang="en-US" dirty="0"/>
              <a:t>?</a:t>
            </a:r>
            <a:endParaRPr lang="nl-NL" dirty="0"/>
          </a:p>
        </p:txBody>
      </p:sp>
      <p:sp>
        <p:nvSpPr>
          <p:cNvPr id="4" name="Slide Number Placeholder 3">
            <a:extLst>
              <a:ext uri="{FF2B5EF4-FFF2-40B4-BE49-F238E27FC236}">
                <a16:creationId xmlns:a16="http://schemas.microsoft.com/office/drawing/2014/main" id="{5D27CC99-B7C6-472A-BAD6-765297DB0308}"/>
              </a:ext>
            </a:extLst>
          </p:cNvPr>
          <p:cNvSpPr>
            <a:spLocks noGrp="1"/>
          </p:cNvSpPr>
          <p:nvPr>
            <p:ph type="sldNum" sz="quarter" idx="11"/>
          </p:nvPr>
        </p:nvSpPr>
        <p:spPr/>
        <p:txBody>
          <a:bodyPr/>
          <a:lstStyle/>
          <a:p>
            <a:fld id="{E3C3F8BC-FFBB-4A40-83F2-186B6C561690}" type="slidenum">
              <a:rPr lang="nl-NL" smtClean="0"/>
              <a:t>17</a:t>
            </a:fld>
            <a:endParaRPr lang="nl-NL"/>
          </a:p>
        </p:txBody>
      </p:sp>
      <p:sp>
        <p:nvSpPr>
          <p:cNvPr id="5" name="Footer Placeholder 4">
            <a:extLst>
              <a:ext uri="{FF2B5EF4-FFF2-40B4-BE49-F238E27FC236}">
                <a16:creationId xmlns:a16="http://schemas.microsoft.com/office/drawing/2014/main" id="{92048933-F88E-4237-81E7-A48907907433}"/>
              </a:ext>
            </a:extLst>
          </p:cNvPr>
          <p:cNvSpPr>
            <a:spLocks noGrp="1"/>
          </p:cNvSpPr>
          <p:nvPr>
            <p:ph type="ftr" sz="quarter" idx="12"/>
          </p:nvPr>
        </p:nvSpPr>
        <p:spPr/>
        <p:txBody>
          <a:bodyPr/>
          <a:lstStyle/>
          <a:p>
            <a:r>
              <a:rPr lang="nl-NL"/>
              <a:t>TICT-V1ASK-18: Analytical Skills</a:t>
            </a:r>
          </a:p>
        </p:txBody>
      </p:sp>
      <p:sp>
        <p:nvSpPr>
          <p:cNvPr id="6" name="Content Placeholder 6">
            <a:extLst>
              <a:ext uri="{FF2B5EF4-FFF2-40B4-BE49-F238E27FC236}">
                <a16:creationId xmlns:a16="http://schemas.microsoft.com/office/drawing/2014/main" id="{41C9EBF0-CEFE-48ED-B310-9A7073F2177D}"/>
              </a:ext>
            </a:extLst>
          </p:cNvPr>
          <p:cNvSpPr txBox="1">
            <a:spLocks/>
          </p:cNvSpPr>
          <p:nvPr/>
        </p:nvSpPr>
        <p:spPr bwMode="auto">
          <a:xfrm>
            <a:off x="1016001" y="2713102"/>
            <a:ext cx="8237727" cy="310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lvl1pPr marL="342900" indent="-342900" algn="l" rtl="0" eaLnBrk="1" fontAlgn="base" hangingPunct="1">
              <a:spcBef>
                <a:spcPct val="20000"/>
              </a:spcBef>
              <a:spcAft>
                <a:spcPct val="0"/>
              </a:spcAft>
              <a:buClr>
                <a:srgbClr val="ED0010"/>
              </a:buClr>
              <a:buSzPct val="60000"/>
              <a:buFont typeface="Zapf Dingbats" pitchFamily="96" charset="2"/>
              <a:buChar char="n"/>
              <a:defRPr sz="2800" kern="1200">
                <a:solidFill>
                  <a:srgbClr val="000000"/>
                </a:solidFill>
                <a:latin typeface="+mn-lt"/>
                <a:ea typeface="+mn-ea"/>
                <a:cs typeface="+mn-cs"/>
              </a:defRPr>
            </a:lvl1pPr>
            <a:lvl2pPr marL="819150" indent="-285750" algn="l" rtl="0" eaLnBrk="1" fontAlgn="base" hangingPunct="1">
              <a:spcBef>
                <a:spcPct val="20000"/>
              </a:spcBef>
              <a:spcAft>
                <a:spcPct val="0"/>
              </a:spcAft>
              <a:buClr>
                <a:schemeClr val="accent1"/>
              </a:buClr>
              <a:buSzPct val="60000"/>
              <a:buFont typeface="Zapf Dingbats" pitchFamily="96" charset="2"/>
              <a:buChar char="n"/>
              <a:defRPr sz="2600" kern="1200">
                <a:solidFill>
                  <a:srgbClr val="000000"/>
                </a:solidFill>
                <a:latin typeface="+mn-lt"/>
                <a:ea typeface="+mn-ea"/>
                <a:cs typeface="+mn-cs"/>
              </a:defRPr>
            </a:lvl2pPr>
            <a:lvl3pPr marL="1143000" indent="-228600" algn="l" rtl="0" eaLnBrk="1" fontAlgn="base" hangingPunct="1">
              <a:spcBef>
                <a:spcPct val="20000"/>
              </a:spcBef>
              <a:spcAft>
                <a:spcPct val="0"/>
              </a:spcAft>
              <a:buClr>
                <a:schemeClr val="accent1"/>
              </a:buClr>
              <a:buSzPct val="60000"/>
              <a:buFont typeface="Zapf Dingbats" pitchFamily="96" charset="2"/>
              <a:buChar char="n"/>
              <a:defRPr sz="2400" kern="1200">
                <a:solidFill>
                  <a:srgbClr val="000000"/>
                </a:solidFill>
                <a:latin typeface="+mn-lt"/>
                <a:ea typeface="+mn-ea"/>
                <a:cs typeface="+mn-cs"/>
              </a:defRPr>
            </a:lvl3pPr>
            <a:lvl4pPr marL="1562100" indent="-228600" algn="l" rtl="0" eaLnBrk="1" fontAlgn="base" hangingPunct="1">
              <a:spcBef>
                <a:spcPct val="20000"/>
              </a:spcBef>
              <a:spcAft>
                <a:spcPct val="0"/>
              </a:spcAft>
              <a:buClr>
                <a:schemeClr val="accent1"/>
              </a:buClr>
              <a:buSzPct val="60000"/>
              <a:buFont typeface="Zapf Dingbats" pitchFamily="96" charset="2"/>
              <a:buChar char="n"/>
              <a:defRPr sz="2200" kern="1200">
                <a:solidFill>
                  <a:srgbClr val="000000"/>
                </a:solidFill>
                <a:latin typeface="+mn-lt"/>
                <a:ea typeface="+mn-ea"/>
                <a:cs typeface="+mn-cs"/>
              </a:defRPr>
            </a:lvl4pPr>
            <a:lvl5pPr marL="1981200" indent="-228600" algn="l" rtl="0" eaLnBrk="1" fontAlgn="base" hangingPunct="1">
              <a:spcBef>
                <a:spcPct val="20000"/>
              </a:spcBef>
              <a:spcAft>
                <a:spcPct val="0"/>
              </a:spcAft>
              <a:buClr>
                <a:schemeClr val="accent1"/>
              </a:buClr>
              <a:buSzPct val="60000"/>
              <a:buFont typeface="Zapf Dingbats" pitchFamily="96" charset="2"/>
              <a:buChar char="n"/>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err="1"/>
              <a:t>Voor</a:t>
            </a:r>
            <a:r>
              <a:rPr lang="en-US"/>
              <a:t> embargo</a:t>
            </a:r>
          </a:p>
          <a:p>
            <a:r>
              <a:rPr lang="en-US" err="1"/>
              <a:t>Voor</a:t>
            </a:r>
            <a:r>
              <a:rPr lang="en-US"/>
              <a:t> </a:t>
            </a:r>
            <a:r>
              <a:rPr lang="en-US" err="1"/>
              <a:t>verbod</a:t>
            </a:r>
            <a:r>
              <a:rPr lang="en-US"/>
              <a:t> op embargo</a:t>
            </a:r>
          </a:p>
          <a:p>
            <a:r>
              <a:rPr lang="en-US" err="1"/>
              <a:t>Tegen</a:t>
            </a:r>
            <a:r>
              <a:rPr lang="en-US"/>
              <a:t> </a:t>
            </a:r>
            <a:r>
              <a:rPr lang="en-US" err="1"/>
              <a:t>verbod</a:t>
            </a:r>
            <a:r>
              <a:rPr lang="en-US"/>
              <a:t> op embargo</a:t>
            </a:r>
          </a:p>
          <a:p>
            <a:r>
              <a:rPr lang="en-US" err="1"/>
              <a:t>Ik</a:t>
            </a:r>
            <a:r>
              <a:rPr lang="en-US"/>
              <a:t> </a:t>
            </a:r>
            <a:r>
              <a:rPr lang="en-US" err="1"/>
              <a:t>ontken</a:t>
            </a:r>
            <a:r>
              <a:rPr lang="en-US"/>
              <a:t> </a:t>
            </a:r>
            <a:r>
              <a:rPr lang="en-US" err="1"/>
              <a:t>tegen</a:t>
            </a:r>
            <a:r>
              <a:rPr lang="en-US"/>
              <a:t> </a:t>
            </a:r>
            <a:r>
              <a:rPr lang="en-US" err="1"/>
              <a:t>verbod</a:t>
            </a:r>
            <a:r>
              <a:rPr lang="en-US"/>
              <a:t> op embargo </a:t>
            </a:r>
            <a:r>
              <a:rPr lang="en-US" err="1"/>
              <a:t>te</a:t>
            </a:r>
            <a:r>
              <a:rPr lang="en-US"/>
              <a:t> </a:t>
            </a:r>
            <a:r>
              <a:rPr lang="en-US" err="1"/>
              <a:t>zijn</a:t>
            </a:r>
            <a:endParaRPr lang="en-US"/>
          </a:p>
          <a:p>
            <a:r>
              <a:rPr lang="en-US" err="1"/>
              <a:t>Onjuist</a:t>
            </a:r>
            <a:r>
              <a:rPr lang="en-US"/>
              <a:t> </a:t>
            </a:r>
            <a:r>
              <a:rPr lang="en-US" err="1"/>
              <a:t>dat</a:t>
            </a:r>
            <a:r>
              <a:rPr lang="en-US"/>
              <a:t> </a:t>
            </a:r>
            <a:r>
              <a:rPr lang="en-US" err="1"/>
              <a:t>ik</a:t>
            </a:r>
            <a:r>
              <a:rPr lang="en-US"/>
              <a:t> </a:t>
            </a:r>
            <a:r>
              <a:rPr lang="en-US" err="1"/>
              <a:t>ontkent</a:t>
            </a:r>
            <a:r>
              <a:rPr lang="en-US"/>
              <a:t> </a:t>
            </a:r>
            <a:r>
              <a:rPr lang="en-US" err="1"/>
              <a:t>heb</a:t>
            </a:r>
            <a:r>
              <a:rPr lang="en-US"/>
              <a:t> </a:t>
            </a:r>
            <a:r>
              <a:rPr lang="en-US" err="1"/>
              <a:t>tegen</a:t>
            </a:r>
            <a:r>
              <a:rPr lang="en-US"/>
              <a:t> </a:t>
            </a:r>
            <a:r>
              <a:rPr lang="en-US" err="1"/>
              <a:t>verbod</a:t>
            </a:r>
            <a:r>
              <a:rPr lang="en-US"/>
              <a:t> … </a:t>
            </a:r>
            <a:r>
              <a:rPr lang="en-US" err="1"/>
              <a:t>te</a:t>
            </a:r>
            <a:r>
              <a:rPr lang="en-US"/>
              <a:t> </a:t>
            </a:r>
            <a:r>
              <a:rPr lang="en-US" err="1"/>
              <a:t>zijn</a:t>
            </a:r>
            <a:endParaRPr lang="en-US"/>
          </a:p>
          <a:p>
            <a:r>
              <a:rPr lang="en-US" err="1"/>
              <a:t>Alles</a:t>
            </a:r>
            <a:r>
              <a:rPr lang="en-US"/>
              <a:t> </a:t>
            </a:r>
            <a:r>
              <a:rPr lang="en-US" err="1"/>
              <a:t>behalve</a:t>
            </a:r>
            <a:r>
              <a:rPr lang="en-US"/>
              <a:t> </a:t>
            </a:r>
            <a:r>
              <a:rPr lang="en-US" err="1"/>
              <a:t>onjuist</a:t>
            </a:r>
            <a:r>
              <a:rPr lang="en-US"/>
              <a:t> </a:t>
            </a:r>
            <a:r>
              <a:rPr lang="en-US" err="1"/>
              <a:t>dat</a:t>
            </a:r>
            <a:r>
              <a:rPr lang="en-US"/>
              <a:t> </a:t>
            </a:r>
            <a:r>
              <a:rPr lang="en-US" err="1"/>
              <a:t>ik</a:t>
            </a:r>
            <a:r>
              <a:rPr lang="en-US"/>
              <a:t> </a:t>
            </a:r>
            <a:r>
              <a:rPr lang="en-US" err="1"/>
              <a:t>ontkent</a:t>
            </a:r>
            <a:r>
              <a:rPr lang="en-US"/>
              <a:t> </a:t>
            </a:r>
            <a:r>
              <a:rPr lang="en-US" err="1"/>
              <a:t>heb</a:t>
            </a:r>
            <a:r>
              <a:rPr lang="en-US"/>
              <a:t>…</a:t>
            </a:r>
          </a:p>
        </p:txBody>
      </p:sp>
      <p:sp>
        <p:nvSpPr>
          <p:cNvPr id="7" name="Content Placeholder 7">
            <a:extLst>
              <a:ext uri="{FF2B5EF4-FFF2-40B4-BE49-F238E27FC236}">
                <a16:creationId xmlns:a16="http://schemas.microsoft.com/office/drawing/2014/main" id="{EA246E52-AC23-42DC-8532-D1FA497B4004}"/>
              </a:ext>
            </a:extLst>
          </p:cNvPr>
          <p:cNvSpPr txBox="1">
            <a:spLocks/>
          </p:cNvSpPr>
          <p:nvPr/>
        </p:nvSpPr>
        <p:spPr>
          <a:xfrm>
            <a:off x="9253727" y="2713102"/>
            <a:ext cx="2271523" cy="523220"/>
          </a:xfrm>
          <a:prstGeom prst="rect">
            <a:avLst/>
          </a:prstGeom>
        </p:spPr>
        <p:txBody>
          <a:bodyPr/>
          <a:lstStyle>
            <a:lvl1pPr marL="342900" indent="-342900" algn="l" rtl="0" eaLnBrk="1" fontAlgn="base" hangingPunct="1">
              <a:spcBef>
                <a:spcPct val="20000"/>
              </a:spcBef>
              <a:spcAft>
                <a:spcPct val="0"/>
              </a:spcAft>
              <a:buClr>
                <a:srgbClr val="ED0010"/>
              </a:buClr>
              <a:buSzPct val="60000"/>
              <a:buFont typeface="Zapf Dingbats" pitchFamily="96" charset="2"/>
              <a:buChar char="n"/>
              <a:defRPr sz="2800" kern="1200">
                <a:solidFill>
                  <a:srgbClr val="000000"/>
                </a:solidFill>
                <a:latin typeface="+mn-lt"/>
                <a:ea typeface="+mn-ea"/>
                <a:cs typeface="+mn-cs"/>
              </a:defRPr>
            </a:lvl1pPr>
            <a:lvl2pPr marL="819150" indent="-285750" algn="l" rtl="0" eaLnBrk="1" fontAlgn="base" hangingPunct="1">
              <a:spcBef>
                <a:spcPct val="20000"/>
              </a:spcBef>
              <a:spcAft>
                <a:spcPct val="0"/>
              </a:spcAft>
              <a:buClr>
                <a:schemeClr val="accent1"/>
              </a:buClr>
              <a:buSzPct val="60000"/>
              <a:buFont typeface="Zapf Dingbats" pitchFamily="96" charset="2"/>
              <a:buChar char="n"/>
              <a:defRPr sz="2600" kern="1200">
                <a:solidFill>
                  <a:srgbClr val="000000"/>
                </a:solidFill>
                <a:latin typeface="+mn-lt"/>
                <a:ea typeface="+mn-ea"/>
                <a:cs typeface="+mn-cs"/>
              </a:defRPr>
            </a:lvl2pPr>
            <a:lvl3pPr marL="1143000" indent="-228600" algn="l" rtl="0" eaLnBrk="1" fontAlgn="base" hangingPunct="1">
              <a:spcBef>
                <a:spcPct val="20000"/>
              </a:spcBef>
              <a:spcAft>
                <a:spcPct val="0"/>
              </a:spcAft>
              <a:buClr>
                <a:schemeClr val="accent1"/>
              </a:buClr>
              <a:buSzPct val="60000"/>
              <a:buFont typeface="Zapf Dingbats" pitchFamily="96" charset="2"/>
              <a:buChar char="n"/>
              <a:defRPr sz="2400" kern="1200">
                <a:solidFill>
                  <a:srgbClr val="000000"/>
                </a:solidFill>
                <a:latin typeface="+mn-lt"/>
                <a:ea typeface="+mn-ea"/>
                <a:cs typeface="+mn-cs"/>
              </a:defRPr>
            </a:lvl3pPr>
            <a:lvl4pPr marL="1562100" indent="-228600" algn="l" rtl="0" eaLnBrk="1" fontAlgn="base" hangingPunct="1">
              <a:spcBef>
                <a:spcPct val="20000"/>
              </a:spcBef>
              <a:spcAft>
                <a:spcPct val="0"/>
              </a:spcAft>
              <a:buClr>
                <a:schemeClr val="accent1"/>
              </a:buClr>
              <a:buSzPct val="60000"/>
              <a:buFont typeface="Zapf Dingbats" pitchFamily="96" charset="2"/>
              <a:buChar char="n"/>
              <a:defRPr sz="2200" kern="1200">
                <a:solidFill>
                  <a:srgbClr val="000000"/>
                </a:solidFill>
                <a:latin typeface="+mn-lt"/>
                <a:ea typeface="+mn-ea"/>
                <a:cs typeface="+mn-cs"/>
              </a:defRPr>
            </a:lvl4pPr>
            <a:lvl5pPr marL="1981200" indent="-228600" algn="l" rtl="0" eaLnBrk="1" fontAlgn="base" hangingPunct="1">
              <a:spcBef>
                <a:spcPct val="20000"/>
              </a:spcBef>
              <a:spcAft>
                <a:spcPct val="0"/>
              </a:spcAft>
              <a:buClr>
                <a:schemeClr val="accent1"/>
              </a:buClr>
              <a:buSzPct val="60000"/>
              <a:buFont typeface="Zapf Dingbats" pitchFamily="96" charset="2"/>
              <a:buChar char="n"/>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 </a:t>
            </a:r>
          </a:p>
          <a:p>
            <a:r>
              <a:rPr lang="en-US"/>
              <a:t> </a:t>
            </a:r>
          </a:p>
          <a:p>
            <a:r>
              <a:rPr lang="en-US"/>
              <a:t> </a:t>
            </a:r>
          </a:p>
          <a:p>
            <a:r>
              <a:rPr lang="en-US"/>
              <a:t> </a:t>
            </a:r>
          </a:p>
          <a:p>
            <a:r>
              <a:rPr lang="en-US"/>
              <a:t> </a:t>
            </a:r>
          </a:p>
          <a:p>
            <a:r>
              <a:rPr lang="en-US"/>
              <a:t> </a:t>
            </a:r>
            <a:endParaRPr lang="nl-NL"/>
          </a:p>
        </p:txBody>
      </p:sp>
      <p:sp>
        <p:nvSpPr>
          <p:cNvPr id="8" name="TextBox 7">
            <a:extLst>
              <a:ext uri="{FF2B5EF4-FFF2-40B4-BE49-F238E27FC236}">
                <a16:creationId xmlns:a16="http://schemas.microsoft.com/office/drawing/2014/main" id="{CC29BAE6-5139-4FDA-8C62-567AF5A0637D}"/>
              </a:ext>
            </a:extLst>
          </p:cNvPr>
          <p:cNvSpPr txBox="1"/>
          <p:nvPr/>
        </p:nvSpPr>
        <p:spPr>
          <a:xfrm>
            <a:off x="974852" y="6024845"/>
            <a:ext cx="8131048" cy="523220"/>
          </a:xfrm>
          <a:prstGeom prst="rect">
            <a:avLst/>
          </a:prstGeom>
          <a:noFill/>
        </p:spPr>
        <p:txBody>
          <a:bodyPr wrap="square" rtlCol="0">
            <a:spAutoFit/>
          </a:bodyPr>
          <a:lstStyle/>
          <a:p>
            <a:r>
              <a:rPr lang="en-US" err="1"/>
              <a:t>Dubbele</a:t>
            </a:r>
            <a:r>
              <a:rPr lang="en-US"/>
              <a:t> </a:t>
            </a:r>
            <a:r>
              <a:rPr lang="en-US" err="1"/>
              <a:t>ontkenning</a:t>
            </a:r>
            <a:r>
              <a:rPr lang="en-US"/>
              <a:t> (wet van </a:t>
            </a:r>
            <a:r>
              <a:rPr lang="en-US" err="1"/>
              <a:t>uitgesloten</a:t>
            </a:r>
            <a:r>
              <a:rPr lang="en-US"/>
              <a:t> </a:t>
            </a:r>
            <a:r>
              <a:rPr lang="en-US" err="1"/>
              <a:t>derde</a:t>
            </a:r>
            <a:r>
              <a:rPr lang="en-US"/>
              <a:t>):</a:t>
            </a:r>
            <a:br>
              <a:rPr lang="en-US"/>
            </a:br>
            <a:r>
              <a:rPr lang="en-US"/>
              <a:t>Meer </a:t>
            </a:r>
            <a:r>
              <a:rPr lang="en-US" err="1"/>
              <a:t>hierover</a:t>
            </a:r>
            <a:r>
              <a:rPr lang="en-US"/>
              <a:t> in college 5.1</a:t>
            </a:r>
            <a:endParaRPr lang="nl-NL"/>
          </a:p>
        </p:txBody>
      </p:sp>
      <p:pic>
        <p:nvPicPr>
          <p:cNvPr id="9" name="Picture 8"/>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tretch>
            <a:fillRect/>
          </a:stretch>
        </p:blipFill>
        <p:spPr>
          <a:xfrm>
            <a:off x="9702800" y="2917229"/>
            <a:ext cx="187733" cy="226133"/>
          </a:xfrm>
          <a:prstGeom prst="rect">
            <a:avLst/>
          </a:prstGeom>
        </p:spPr>
      </p:pic>
      <p:pic>
        <p:nvPicPr>
          <p:cNvPr id="10" name="Picture 9"/>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9694266" y="3458869"/>
            <a:ext cx="392533" cy="226133"/>
          </a:xfrm>
          <a:prstGeom prst="rect">
            <a:avLst/>
          </a:prstGeom>
        </p:spPr>
      </p:pic>
      <p:pic>
        <p:nvPicPr>
          <p:cNvPr id="11" name="Picture 10"/>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9702800" y="3964813"/>
            <a:ext cx="629333" cy="226133"/>
          </a:xfrm>
          <a:prstGeom prst="rect">
            <a:avLst/>
          </a:prstGeom>
        </p:spPr>
      </p:pic>
      <p:pic>
        <p:nvPicPr>
          <p:cNvPr id="12" name="Picture 11"/>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9694266" y="4348961"/>
            <a:ext cx="1109333" cy="352000"/>
          </a:xfrm>
          <a:prstGeom prst="rect">
            <a:avLst/>
          </a:prstGeom>
        </p:spPr>
      </p:pic>
      <p:pic>
        <p:nvPicPr>
          <p:cNvPr id="13" name="Picture 12"/>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tretch>
            <a:fillRect/>
          </a:stretch>
        </p:blipFill>
        <p:spPr>
          <a:xfrm>
            <a:off x="9694266" y="4880441"/>
            <a:ext cx="1346133" cy="352000"/>
          </a:xfrm>
          <a:prstGeom prst="rect">
            <a:avLst/>
          </a:prstGeom>
        </p:spPr>
      </p:pic>
      <p:pic>
        <p:nvPicPr>
          <p:cNvPr id="14" name="Picture 13"/>
          <p:cNvPicPr>
            <a:picLocks noChangeAspect="1"/>
          </p:cNvPicPr>
          <p:nvPr>
            <p:custDataLst>
              <p:tags r:id="rId6"/>
            </p:custDataLst>
          </p:nvPr>
        </p:nvPicPr>
        <p:blipFill>
          <a:blip r:embed="rId14" cstate="print">
            <a:extLst>
              <a:ext uri="{28A0092B-C50C-407E-A947-70E740481C1C}">
                <a14:useLocalDpi xmlns:a14="http://schemas.microsoft.com/office/drawing/2010/main" val="0"/>
              </a:ext>
            </a:extLst>
          </a:blip>
          <a:stretch>
            <a:fillRect/>
          </a:stretch>
        </p:blipFill>
        <p:spPr>
          <a:xfrm>
            <a:off x="9694266" y="5422664"/>
            <a:ext cx="1858133" cy="352000"/>
          </a:xfrm>
          <a:prstGeom prst="rect">
            <a:avLst/>
          </a:prstGeom>
        </p:spPr>
      </p:pic>
      <p:pic>
        <p:nvPicPr>
          <p:cNvPr id="15" name="Picture 14"/>
          <p:cNvPicPr>
            <a:picLocks noChangeAspect="1"/>
          </p:cNvPicPr>
          <p:nvPr>
            <p:custDataLst>
              <p:tags r:id="rId7"/>
            </p:custDataLst>
          </p:nvPr>
        </p:nvPicPr>
        <p:blipFill>
          <a:blip r:embed="rId15" cstate="print">
            <a:extLst>
              <a:ext uri="{28A0092B-C50C-407E-A947-70E740481C1C}">
                <a14:useLocalDpi xmlns:a14="http://schemas.microsoft.com/office/drawing/2010/main" val="0"/>
              </a:ext>
            </a:extLst>
          </a:blip>
          <a:stretch>
            <a:fillRect/>
          </a:stretch>
        </p:blipFill>
        <p:spPr>
          <a:xfrm>
            <a:off x="4926076" y="6132033"/>
            <a:ext cx="678400" cy="129067"/>
          </a:xfrm>
          <a:prstGeom prst="rect">
            <a:avLst/>
          </a:prstGeom>
        </p:spPr>
      </p:pic>
    </p:spTree>
    <p:extLst>
      <p:ext uri="{BB962C8B-B14F-4D97-AF65-F5344CB8AC3E}">
        <p14:creationId xmlns:p14="http://schemas.microsoft.com/office/powerpoint/2010/main" val="3629825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7">
                                            <p:txEl>
                                              <p:pRg st="0" end="0"/>
                                            </p:txEl>
                                          </p:spTgt>
                                        </p:tgtEl>
                                        <p:attrNameLst>
                                          <p:attrName>style.visibility</p:attrName>
                                        </p:attrNameLst>
                                      </p:cBhvr>
                                      <p:to>
                                        <p:strVal val="visible"/>
                                      </p:to>
                                    </p:set>
                                  </p:childTnLst>
                                </p:cTn>
                              </p:par>
                              <p:par>
                                <p:cTn id="10" presetID="1" presetClass="entr" presetSubtype="0" fill="hold" nodeType="withEffect">
                                  <p:stCondLst>
                                    <p:cond delay="0"/>
                                  </p:stCondLst>
                                  <p:childTnLst>
                                    <p:set>
                                      <p:cBhvr>
                                        <p:cTn id="11" dur="1" fill="hold">
                                          <p:stCondLst>
                                            <p:cond delay="0"/>
                                          </p:stCondLst>
                                        </p:cTn>
                                        <p:tgtEl>
                                          <p:spTgt spid="9"/>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6">
                                            <p:txEl>
                                              <p:pRg st="1" end="1"/>
                                            </p:txEl>
                                          </p:spTgt>
                                        </p:tgtEl>
                                        <p:attrNameLst>
                                          <p:attrName>style.visibility</p:attrName>
                                        </p:attrNameLst>
                                      </p:cBhvr>
                                      <p:to>
                                        <p:strVal val="visible"/>
                                      </p:to>
                                    </p:set>
                                  </p:childTnLst>
                                </p:cTn>
                              </p:par>
                            </p:childTnLst>
                          </p:cTn>
                        </p:par>
                        <p:par>
                          <p:cTn id="16" fill="hold">
                            <p:stCondLst>
                              <p:cond delay="0"/>
                            </p:stCondLst>
                            <p:childTnLst>
                              <p:par>
                                <p:cTn id="17" presetID="1" presetClass="entr" presetSubtype="0" fill="hold" nodeType="afterEffect">
                                  <p:stCondLst>
                                    <p:cond delay="0"/>
                                  </p:stCondLst>
                                  <p:childTnLst>
                                    <p:set>
                                      <p:cBhvr>
                                        <p:cTn id="18" dur="1" fill="hold">
                                          <p:stCondLst>
                                            <p:cond delay="0"/>
                                          </p:stCondLst>
                                        </p:cTn>
                                        <p:tgtEl>
                                          <p:spTgt spid="7">
                                            <p:txEl>
                                              <p:pRg st="1" end="1"/>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xEl>
                                              <p:pRg st="2" end="2"/>
                                            </p:txEl>
                                          </p:spTgt>
                                        </p:tgtEl>
                                        <p:attrNameLst>
                                          <p:attrName>style.visibility</p:attrName>
                                        </p:attrNameLst>
                                      </p:cBhvr>
                                      <p:to>
                                        <p:strVal val="visible"/>
                                      </p:to>
                                    </p:set>
                                  </p:childTnLst>
                                </p:cTn>
                              </p:par>
                            </p:childTnLst>
                          </p:cTn>
                        </p:par>
                        <p:par>
                          <p:cTn id="25" fill="hold">
                            <p:stCondLst>
                              <p:cond delay="0"/>
                            </p:stCondLst>
                            <p:childTnLst>
                              <p:par>
                                <p:cTn id="26" presetID="1" presetClass="entr" presetSubtype="0" fill="hold" nodeType="afterEffect">
                                  <p:stCondLst>
                                    <p:cond delay="0"/>
                                  </p:stCondLst>
                                  <p:childTnLst>
                                    <p:set>
                                      <p:cBhvr>
                                        <p:cTn id="27" dur="1" fill="hold">
                                          <p:stCondLst>
                                            <p:cond delay="0"/>
                                          </p:stCondLst>
                                        </p:cTn>
                                        <p:tgtEl>
                                          <p:spTgt spid="7">
                                            <p:txEl>
                                              <p:pRg st="2" end="2"/>
                                            </p:txEl>
                                          </p:spTgt>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11"/>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6">
                                            <p:txEl>
                                              <p:pRg st="3" end="3"/>
                                            </p:txEl>
                                          </p:spTgt>
                                        </p:tgtEl>
                                        <p:attrNameLst>
                                          <p:attrName>style.visibility</p:attrName>
                                        </p:attrNameLst>
                                      </p:cBhvr>
                                      <p:to>
                                        <p:strVal val="visible"/>
                                      </p:to>
                                    </p:set>
                                  </p:childTnLst>
                                </p:cTn>
                              </p:par>
                            </p:childTnLst>
                          </p:cTn>
                        </p:par>
                        <p:par>
                          <p:cTn id="34" fill="hold">
                            <p:stCondLst>
                              <p:cond delay="0"/>
                            </p:stCondLst>
                            <p:childTnLst>
                              <p:par>
                                <p:cTn id="35" presetID="1" presetClass="entr" presetSubtype="0" fill="hold" nodeType="afterEffect">
                                  <p:stCondLst>
                                    <p:cond delay="0"/>
                                  </p:stCondLst>
                                  <p:childTnLst>
                                    <p:set>
                                      <p:cBhvr>
                                        <p:cTn id="36" dur="1" fill="hold">
                                          <p:stCondLst>
                                            <p:cond delay="0"/>
                                          </p:stCondLst>
                                        </p:cTn>
                                        <p:tgtEl>
                                          <p:spTgt spid="7">
                                            <p:txEl>
                                              <p:pRg st="3" end="3"/>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
                                            <p:txEl>
                                              <p:pRg st="4" end="4"/>
                                            </p:txEl>
                                          </p:spTgt>
                                        </p:tgtEl>
                                        <p:attrNameLst>
                                          <p:attrName>style.visibility</p:attrName>
                                        </p:attrNameLst>
                                      </p:cBhvr>
                                      <p:to>
                                        <p:strVal val="visible"/>
                                      </p:to>
                                    </p:set>
                                  </p:childTnLst>
                                </p:cTn>
                              </p:par>
                            </p:childTnLst>
                          </p:cTn>
                        </p:par>
                        <p:par>
                          <p:cTn id="43" fill="hold">
                            <p:stCondLst>
                              <p:cond delay="0"/>
                            </p:stCondLst>
                            <p:childTnLst>
                              <p:par>
                                <p:cTn id="44" presetID="1" presetClass="entr" presetSubtype="0" fill="hold" nodeType="afterEffect">
                                  <p:stCondLst>
                                    <p:cond delay="0"/>
                                  </p:stCondLst>
                                  <p:childTnLst>
                                    <p:set>
                                      <p:cBhvr>
                                        <p:cTn id="45" dur="1" fill="hold">
                                          <p:stCondLst>
                                            <p:cond delay="0"/>
                                          </p:stCondLst>
                                        </p:cTn>
                                        <p:tgtEl>
                                          <p:spTgt spid="7">
                                            <p:txEl>
                                              <p:pRg st="4" end="4"/>
                                            </p:txEl>
                                          </p:spTgt>
                                        </p:tgtEl>
                                        <p:attrNameLst>
                                          <p:attrName>style.visibility</p:attrName>
                                        </p:attrNameLst>
                                      </p:cBhvr>
                                      <p:to>
                                        <p:strVal val="visible"/>
                                      </p:to>
                                    </p:set>
                                  </p:childTnLst>
                                </p:cTn>
                              </p:par>
                              <p:par>
                                <p:cTn id="46" presetID="1" presetClass="entr" presetSubtype="0" fill="hold" nodeType="withEffect">
                                  <p:stCondLst>
                                    <p:cond delay="0"/>
                                  </p:stCondLst>
                                  <p:childTnLst>
                                    <p:set>
                                      <p:cBhvr>
                                        <p:cTn id="47" dur="1" fill="hold">
                                          <p:stCondLst>
                                            <p:cond delay="0"/>
                                          </p:stCondLst>
                                        </p:cTn>
                                        <p:tgtEl>
                                          <p:spTgt spid="13"/>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nodeType="clickEffect">
                                  <p:stCondLst>
                                    <p:cond delay="0"/>
                                  </p:stCondLst>
                                  <p:childTnLst>
                                    <p:set>
                                      <p:cBhvr>
                                        <p:cTn id="51" dur="1" fill="hold">
                                          <p:stCondLst>
                                            <p:cond delay="0"/>
                                          </p:stCondLst>
                                        </p:cTn>
                                        <p:tgtEl>
                                          <p:spTgt spid="6">
                                            <p:txEl>
                                              <p:pRg st="5" end="5"/>
                                            </p:txEl>
                                          </p:spTgt>
                                        </p:tgtEl>
                                        <p:attrNameLst>
                                          <p:attrName>style.visibility</p:attrName>
                                        </p:attrNameLst>
                                      </p:cBhvr>
                                      <p:to>
                                        <p:strVal val="visible"/>
                                      </p:to>
                                    </p:set>
                                  </p:childTnLst>
                                </p:cTn>
                              </p:par>
                            </p:childTnLst>
                          </p:cTn>
                        </p:par>
                        <p:par>
                          <p:cTn id="52" fill="hold">
                            <p:stCondLst>
                              <p:cond delay="0"/>
                            </p:stCondLst>
                            <p:childTnLst>
                              <p:par>
                                <p:cTn id="53" presetID="1" presetClass="entr" presetSubtype="0" fill="hold" nodeType="afterEffect">
                                  <p:stCondLst>
                                    <p:cond delay="0"/>
                                  </p:stCondLst>
                                  <p:childTnLst>
                                    <p:set>
                                      <p:cBhvr>
                                        <p:cTn id="54" dur="1" fill="hold">
                                          <p:stCondLst>
                                            <p:cond delay="0"/>
                                          </p:stCondLst>
                                        </p:cTn>
                                        <p:tgtEl>
                                          <p:spTgt spid="7">
                                            <p:txEl>
                                              <p:pRg st="5" end="5"/>
                                            </p:txEl>
                                          </p:spTgt>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1ACF9920-E8CA-46B3-9606-CBFE2D7A60F0}"/>
              </a:ext>
            </a:extLst>
          </p:cNvPr>
          <p:cNvSpPr>
            <a:spLocks noGrp="1"/>
          </p:cNvSpPr>
          <p:nvPr>
            <p:ph type="title"/>
          </p:nvPr>
        </p:nvSpPr>
        <p:spPr/>
        <p:txBody>
          <a:bodyPr/>
          <a:lstStyle/>
          <a:p>
            <a:r>
              <a:rPr lang="en-US" err="1"/>
              <a:t>Opgaves</a:t>
            </a:r>
            <a:endParaRPr lang="nl-NL"/>
          </a:p>
        </p:txBody>
      </p:sp>
      <p:sp>
        <p:nvSpPr>
          <p:cNvPr id="10" name="Content Placeholder 9">
            <a:extLst>
              <a:ext uri="{FF2B5EF4-FFF2-40B4-BE49-F238E27FC236}">
                <a16:creationId xmlns:a16="http://schemas.microsoft.com/office/drawing/2014/main" id="{A2065E23-628F-499B-BF1A-393FAA40CBEF}"/>
              </a:ext>
            </a:extLst>
          </p:cNvPr>
          <p:cNvSpPr>
            <a:spLocks noGrp="1"/>
          </p:cNvSpPr>
          <p:nvPr>
            <p:ph idx="1"/>
          </p:nvPr>
        </p:nvSpPr>
        <p:spPr>
          <a:xfrm>
            <a:off x="1016000" y="1762126"/>
            <a:ext cx="10509251" cy="1988237"/>
          </a:xfrm>
        </p:spPr>
        <p:txBody>
          <a:bodyPr/>
          <a:lstStyle/>
          <a:p>
            <a:r>
              <a:rPr lang="nl-NL"/>
              <a:t>Maak opgaves 2.4 – 2.7 af</a:t>
            </a:r>
          </a:p>
          <a:p>
            <a:endParaRPr lang="nl-NL"/>
          </a:p>
          <a:p>
            <a:r>
              <a:rPr lang="nl-NL"/>
              <a:t>Als je daarmee klaar bent, kan je beginnen aan de (pittigere) opgaves 2.8 – 2.10</a:t>
            </a:r>
          </a:p>
        </p:txBody>
      </p:sp>
      <p:sp>
        <p:nvSpPr>
          <p:cNvPr id="7" name="Slide Number Placeholder 6">
            <a:extLst>
              <a:ext uri="{FF2B5EF4-FFF2-40B4-BE49-F238E27FC236}">
                <a16:creationId xmlns:a16="http://schemas.microsoft.com/office/drawing/2014/main" id="{EDAAAE47-5FFD-4413-B1FD-64843CA2B782}"/>
              </a:ext>
            </a:extLst>
          </p:cNvPr>
          <p:cNvSpPr>
            <a:spLocks noGrp="1"/>
          </p:cNvSpPr>
          <p:nvPr>
            <p:ph type="sldNum" sz="quarter" idx="11"/>
          </p:nvPr>
        </p:nvSpPr>
        <p:spPr/>
        <p:txBody>
          <a:bodyPr/>
          <a:lstStyle/>
          <a:p>
            <a:fld id="{E3C3F8BC-FFBB-4A40-83F2-186B6C561690}" type="slidenum">
              <a:rPr lang="nl-NL" smtClean="0"/>
              <a:t>18</a:t>
            </a:fld>
            <a:endParaRPr lang="nl-NL"/>
          </a:p>
        </p:txBody>
      </p:sp>
      <p:sp>
        <p:nvSpPr>
          <p:cNvPr id="8" name="Footer Placeholder 7">
            <a:extLst>
              <a:ext uri="{FF2B5EF4-FFF2-40B4-BE49-F238E27FC236}">
                <a16:creationId xmlns:a16="http://schemas.microsoft.com/office/drawing/2014/main" id="{8A4DE977-5069-4BCD-A39C-399AA47D75B0}"/>
              </a:ext>
            </a:extLst>
          </p:cNvPr>
          <p:cNvSpPr>
            <a:spLocks noGrp="1"/>
          </p:cNvSpPr>
          <p:nvPr>
            <p:ph type="ftr" sz="quarter" idx="12"/>
          </p:nvPr>
        </p:nvSpPr>
        <p:spPr/>
        <p:txBody>
          <a:bodyPr/>
          <a:lstStyle/>
          <a:p>
            <a:r>
              <a:rPr lang="nl-NL"/>
              <a:t>TICT-V1ASK-18: Analytical Skills</a:t>
            </a:r>
          </a:p>
        </p:txBody>
      </p:sp>
    </p:spTree>
    <p:extLst>
      <p:ext uri="{BB962C8B-B14F-4D97-AF65-F5344CB8AC3E}">
        <p14:creationId xmlns:p14="http://schemas.microsoft.com/office/powerpoint/2010/main" val="17300656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a:t>Doelstellingen</a:t>
            </a:r>
          </a:p>
        </p:txBody>
      </p:sp>
      <p:sp>
        <p:nvSpPr>
          <p:cNvPr id="3" name="Content Placeholder 2"/>
          <p:cNvSpPr>
            <a:spLocks noGrp="1"/>
          </p:cNvSpPr>
          <p:nvPr>
            <p:ph idx="1"/>
          </p:nvPr>
        </p:nvSpPr>
        <p:spPr>
          <a:xfrm>
            <a:off x="1016000" y="1762126"/>
            <a:ext cx="10509251" cy="3884140"/>
          </a:xfrm>
        </p:spPr>
        <p:txBody>
          <a:bodyPr/>
          <a:lstStyle/>
          <a:p>
            <a:r>
              <a:rPr lang="nl-NL"/>
              <a:t>Leren wat correcte redeneringen zijn</a:t>
            </a:r>
          </a:p>
          <a:p>
            <a:r>
              <a:rPr lang="en-US"/>
              <a:t>L</a:t>
            </a:r>
            <a:r>
              <a:rPr lang="nl-NL"/>
              <a:t>eren over de basis van propositielogica</a:t>
            </a:r>
          </a:p>
          <a:p>
            <a:r>
              <a:rPr lang="en-US"/>
              <a:t>L</a:t>
            </a:r>
            <a:r>
              <a:rPr lang="nl-NL"/>
              <a:t>eren over de </a:t>
            </a:r>
            <a:r>
              <a:rPr lang="nl-NL" err="1"/>
              <a:t>connectieven</a:t>
            </a:r>
            <a:r>
              <a:rPr lang="nl-NL"/>
              <a:t> (voegwoorden) in de propositielogica</a:t>
            </a:r>
          </a:p>
          <a:p>
            <a:r>
              <a:rPr lang="en-US"/>
              <a:t>L</a:t>
            </a:r>
            <a:r>
              <a:rPr lang="nl-NL"/>
              <a:t>eren wat de verschillen zijn tussen natuurlijke taal en propositielogica</a:t>
            </a:r>
          </a:p>
          <a:p>
            <a:r>
              <a:rPr lang="en-US"/>
              <a:t>L</a:t>
            </a:r>
            <a:r>
              <a:rPr lang="nl-NL"/>
              <a:t>eren natuurlijke taal te analyseren door te vertalen naar de propositielogica</a:t>
            </a:r>
          </a:p>
        </p:txBody>
      </p:sp>
      <p:sp>
        <p:nvSpPr>
          <p:cNvPr id="4" name="Footer Placeholder 3"/>
          <p:cNvSpPr>
            <a:spLocks noGrp="1"/>
          </p:cNvSpPr>
          <p:nvPr>
            <p:ph type="ftr" sz="quarter" idx="12"/>
          </p:nvPr>
        </p:nvSpPr>
        <p:spPr/>
        <p:txBody>
          <a:bodyPr/>
          <a:lstStyle/>
          <a:p>
            <a:r>
              <a:rPr lang="nl-NL"/>
              <a:t>TICT-V1ASK-18: Analytical Skills</a:t>
            </a:r>
          </a:p>
        </p:txBody>
      </p:sp>
      <p:sp>
        <p:nvSpPr>
          <p:cNvPr id="5" name="Slide Number Placeholder 4"/>
          <p:cNvSpPr>
            <a:spLocks noGrp="1"/>
          </p:cNvSpPr>
          <p:nvPr>
            <p:ph type="sldNum" sz="quarter" idx="11"/>
          </p:nvPr>
        </p:nvSpPr>
        <p:spPr/>
        <p:txBody>
          <a:bodyPr/>
          <a:lstStyle/>
          <a:p>
            <a:fld id="{E3C3F8BC-FFBB-4A40-83F2-186B6C561690}" type="slidenum">
              <a:rPr lang="nl-NL" smtClean="0"/>
              <a:t>2</a:t>
            </a:fld>
            <a:endParaRPr lang="nl-NL"/>
          </a:p>
        </p:txBody>
      </p:sp>
    </p:spTree>
    <p:extLst>
      <p:ext uri="{BB962C8B-B14F-4D97-AF65-F5344CB8AC3E}">
        <p14:creationId xmlns:p14="http://schemas.microsoft.com/office/powerpoint/2010/main" val="20723430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a:t>Waarom logica?</a:t>
            </a:r>
          </a:p>
        </p:txBody>
      </p:sp>
      <p:sp>
        <p:nvSpPr>
          <p:cNvPr id="3" name="Content Placeholder 2"/>
          <p:cNvSpPr>
            <a:spLocks noGrp="1"/>
          </p:cNvSpPr>
          <p:nvPr>
            <p:ph idx="1"/>
          </p:nvPr>
        </p:nvSpPr>
        <p:spPr>
          <a:xfrm>
            <a:off x="1016000" y="1762126"/>
            <a:ext cx="10509251" cy="4475071"/>
          </a:xfrm>
        </p:spPr>
        <p:txBody>
          <a:bodyPr/>
          <a:lstStyle/>
          <a:p>
            <a:r>
              <a:rPr lang="nl-NL"/>
              <a:t>Logica is de leer van correct redeneren</a:t>
            </a:r>
          </a:p>
          <a:p>
            <a:pPr lvl="1"/>
            <a:r>
              <a:rPr lang="nl-NL"/>
              <a:t>Studie van het redeneren van mensen</a:t>
            </a:r>
          </a:p>
          <a:p>
            <a:r>
              <a:rPr lang="nl-NL"/>
              <a:t>Logica is de leer van het bewijzen</a:t>
            </a:r>
          </a:p>
          <a:p>
            <a:pPr lvl="1"/>
            <a:r>
              <a:rPr lang="nl-NL"/>
              <a:t>Formeel beschrijven en afleiden van waarheid/waarheden</a:t>
            </a:r>
          </a:p>
          <a:p>
            <a:endParaRPr lang="nl-NL"/>
          </a:p>
          <a:p>
            <a:r>
              <a:rPr lang="nl-NL"/>
              <a:t>Noodzakelijk als fundament voor correct redeneren en afleiden</a:t>
            </a:r>
          </a:p>
          <a:p>
            <a:pPr lvl="1"/>
            <a:r>
              <a:rPr lang="nl-NL"/>
              <a:t>Hoe stel ik correct een redeneerketen op?</a:t>
            </a:r>
          </a:p>
          <a:p>
            <a:pPr lvl="1"/>
            <a:r>
              <a:rPr lang="nl-NL"/>
              <a:t>Hoe bepaal ik de waarheid van een redenatie?</a:t>
            </a:r>
          </a:p>
          <a:p>
            <a:pPr lvl="1"/>
            <a:r>
              <a:rPr lang="nl-NL"/>
              <a:t>Hoe herken ik </a:t>
            </a:r>
            <a:r>
              <a:rPr lang="nl-NL" err="1"/>
              <a:t>drogredenaties</a:t>
            </a:r>
            <a:r>
              <a:rPr lang="nl-NL"/>
              <a:t>?</a:t>
            </a:r>
          </a:p>
        </p:txBody>
      </p:sp>
      <p:sp>
        <p:nvSpPr>
          <p:cNvPr id="4" name="Footer Placeholder 3"/>
          <p:cNvSpPr>
            <a:spLocks noGrp="1"/>
          </p:cNvSpPr>
          <p:nvPr>
            <p:ph type="ftr" sz="quarter" idx="12"/>
          </p:nvPr>
        </p:nvSpPr>
        <p:spPr/>
        <p:txBody>
          <a:bodyPr/>
          <a:lstStyle/>
          <a:p>
            <a:r>
              <a:rPr lang="nl-NL"/>
              <a:t>TICT-V1ASK-18: Analytical Skills</a:t>
            </a:r>
          </a:p>
        </p:txBody>
      </p:sp>
      <p:sp>
        <p:nvSpPr>
          <p:cNvPr id="5" name="Slide Number Placeholder 4"/>
          <p:cNvSpPr>
            <a:spLocks noGrp="1"/>
          </p:cNvSpPr>
          <p:nvPr>
            <p:ph type="sldNum" sz="quarter" idx="11"/>
          </p:nvPr>
        </p:nvSpPr>
        <p:spPr/>
        <p:txBody>
          <a:bodyPr/>
          <a:lstStyle/>
          <a:p>
            <a:fld id="{E3C3F8BC-FFBB-4A40-83F2-186B6C561690}" type="slidenum">
              <a:rPr lang="nl-NL" smtClean="0"/>
              <a:t>3</a:t>
            </a:fld>
            <a:endParaRPr lang="nl-NL"/>
          </a:p>
        </p:txBody>
      </p:sp>
    </p:spTree>
    <p:extLst>
      <p:ext uri="{BB962C8B-B14F-4D97-AF65-F5344CB8AC3E}">
        <p14:creationId xmlns:p14="http://schemas.microsoft.com/office/powerpoint/2010/main" val="37301702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D511CCB-E35A-46BC-8EF2-50428DD45B5B}"/>
              </a:ext>
            </a:extLst>
          </p:cNvPr>
          <p:cNvSpPr>
            <a:spLocks noGrp="1"/>
          </p:cNvSpPr>
          <p:nvPr>
            <p:ph type="title"/>
          </p:nvPr>
        </p:nvSpPr>
        <p:spPr/>
        <p:txBody>
          <a:bodyPr/>
          <a:lstStyle/>
          <a:p>
            <a:r>
              <a:rPr lang="nl-NL">
                <a:cs typeface="Arial"/>
              </a:rPr>
              <a:t>Waarom Logica?</a:t>
            </a:r>
            <a:endParaRPr lang="nl-NL"/>
          </a:p>
        </p:txBody>
      </p:sp>
      <p:sp>
        <p:nvSpPr>
          <p:cNvPr id="3" name="Tijdelijke aanduiding voor inhoud 2">
            <a:extLst>
              <a:ext uri="{FF2B5EF4-FFF2-40B4-BE49-F238E27FC236}">
                <a16:creationId xmlns:a16="http://schemas.microsoft.com/office/drawing/2014/main" id="{C0823E61-AB17-47B7-A1E4-25144791AFB5}"/>
              </a:ext>
            </a:extLst>
          </p:cNvPr>
          <p:cNvSpPr>
            <a:spLocks noGrp="1"/>
          </p:cNvSpPr>
          <p:nvPr>
            <p:ph idx="1"/>
          </p:nvPr>
        </p:nvSpPr>
        <p:spPr>
          <a:xfrm>
            <a:off x="1016000" y="1762126"/>
            <a:ext cx="10509251" cy="2308324"/>
          </a:xfrm>
        </p:spPr>
        <p:txBody>
          <a:bodyPr/>
          <a:lstStyle/>
          <a:p>
            <a:r>
              <a:rPr lang="nl-NL" sz="1800" b="1" i="1">
                <a:cs typeface="Arial"/>
              </a:rPr>
              <a:t>Wat is eigenlijk het maatschappelijke nut van de logica?</a:t>
            </a:r>
            <a:br>
              <a:rPr lang="nl-NL" sz="1800" b="1" i="1">
                <a:cs typeface="Arial"/>
              </a:rPr>
            </a:br>
            <a:r>
              <a:rPr lang="nl-NL" sz="1800" b="1" i="1">
                <a:cs typeface="Arial"/>
              </a:rPr>
              <a:t>Toen ik in de jaren zestig werd gegrepen door de exacte manier waarop je kunt nadenken over menselijk redeneren, was ik totaal niet geïnteresseerd in toepassingen van de logica. Ik werd er zelf een beter mens van en vond dat al genoeg. Daarna raakte ik geïnteresseerd in onderwijs geven en vond ik het opleiden van hele generaties studenten een belangrijke maatschappelijke bijdrage.</a:t>
            </a:r>
          </a:p>
          <a:p>
            <a:endParaRPr lang="nl-NL" sz="1800" b="1" i="1">
              <a:cs typeface="Arial"/>
            </a:endParaRPr>
          </a:p>
          <a:p>
            <a:r>
              <a:rPr lang="nl-NL" sz="1200" b="1" i="1">
                <a:cs typeface="Arial"/>
              </a:rPr>
              <a:t>Interview uit NRC, 260914 met Johan van Benthem</a:t>
            </a:r>
          </a:p>
        </p:txBody>
      </p:sp>
      <p:sp>
        <p:nvSpPr>
          <p:cNvPr id="4" name="Tijdelijke aanduiding voor dianummer 3">
            <a:extLst>
              <a:ext uri="{FF2B5EF4-FFF2-40B4-BE49-F238E27FC236}">
                <a16:creationId xmlns:a16="http://schemas.microsoft.com/office/drawing/2014/main" id="{AF63B5B7-2FD5-4E60-9A8F-50E61040BF0C}"/>
              </a:ext>
            </a:extLst>
          </p:cNvPr>
          <p:cNvSpPr>
            <a:spLocks noGrp="1"/>
          </p:cNvSpPr>
          <p:nvPr>
            <p:ph type="sldNum" sz="quarter" idx="11"/>
          </p:nvPr>
        </p:nvSpPr>
        <p:spPr/>
        <p:txBody>
          <a:bodyPr/>
          <a:lstStyle/>
          <a:p>
            <a:fld id="{E3C3F8BC-FFBB-4A40-83F2-186B6C561690}" type="slidenum">
              <a:rPr lang="nl-NL" smtClean="0"/>
              <a:t>4</a:t>
            </a:fld>
            <a:endParaRPr lang="nl-NL"/>
          </a:p>
        </p:txBody>
      </p:sp>
      <p:sp>
        <p:nvSpPr>
          <p:cNvPr id="5" name="Tijdelijke aanduiding voor voettekst 4">
            <a:extLst>
              <a:ext uri="{FF2B5EF4-FFF2-40B4-BE49-F238E27FC236}">
                <a16:creationId xmlns:a16="http://schemas.microsoft.com/office/drawing/2014/main" id="{D2DFED70-1B43-4EF8-89FB-552EACD3C079}"/>
              </a:ext>
            </a:extLst>
          </p:cNvPr>
          <p:cNvSpPr>
            <a:spLocks noGrp="1"/>
          </p:cNvSpPr>
          <p:nvPr>
            <p:ph type="ftr" sz="quarter" idx="12"/>
          </p:nvPr>
        </p:nvSpPr>
        <p:spPr/>
        <p:txBody>
          <a:bodyPr/>
          <a:lstStyle/>
          <a:p>
            <a:r>
              <a:rPr lang="nl-NL"/>
              <a:t>TICT-V1ASK-18: Analytical Skills</a:t>
            </a:r>
          </a:p>
        </p:txBody>
      </p:sp>
    </p:spTree>
    <p:extLst>
      <p:ext uri="{BB962C8B-B14F-4D97-AF65-F5344CB8AC3E}">
        <p14:creationId xmlns:p14="http://schemas.microsoft.com/office/powerpoint/2010/main" val="18463339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5BB4BC0-17C4-4924-98DF-B13E04D35CCB}"/>
              </a:ext>
            </a:extLst>
          </p:cNvPr>
          <p:cNvSpPr>
            <a:spLocks noGrp="1"/>
          </p:cNvSpPr>
          <p:nvPr>
            <p:ph type="title"/>
          </p:nvPr>
        </p:nvSpPr>
        <p:spPr/>
        <p:txBody>
          <a:bodyPr/>
          <a:lstStyle/>
          <a:p>
            <a:r>
              <a:rPr lang="nl-NL">
                <a:cs typeface="Arial"/>
              </a:rPr>
              <a:t>Waarom Logioca?</a:t>
            </a:r>
            <a:endParaRPr lang="nl-NL"/>
          </a:p>
        </p:txBody>
      </p:sp>
      <p:sp>
        <p:nvSpPr>
          <p:cNvPr id="3" name="Tijdelijke aanduiding voor inhoud 2">
            <a:extLst>
              <a:ext uri="{FF2B5EF4-FFF2-40B4-BE49-F238E27FC236}">
                <a16:creationId xmlns:a16="http://schemas.microsoft.com/office/drawing/2014/main" id="{0BFCC9DA-6268-4762-AAD7-55C6A1E7E103}"/>
              </a:ext>
            </a:extLst>
          </p:cNvPr>
          <p:cNvSpPr>
            <a:spLocks noGrp="1"/>
          </p:cNvSpPr>
          <p:nvPr>
            <p:ph idx="1"/>
          </p:nvPr>
        </p:nvSpPr>
        <p:spPr>
          <a:xfrm>
            <a:off x="1016000" y="1762126"/>
            <a:ext cx="10509251" cy="1994392"/>
          </a:xfrm>
        </p:spPr>
        <p:txBody>
          <a:bodyPr/>
          <a:lstStyle/>
          <a:p>
            <a:r>
              <a:rPr lang="nl-NL" sz="1800" b="1" i="1">
                <a:cs typeface="Arial"/>
              </a:rPr>
              <a:t>Maar hoe zit het met concrete toepassingen?</a:t>
            </a:r>
            <a:br>
              <a:rPr lang="nl-NL" sz="1800" b="1" i="1">
                <a:cs typeface="Arial"/>
              </a:rPr>
            </a:br>
            <a:r>
              <a:rPr lang="nl-NL" sz="1800" b="1" i="1">
                <a:cs typeface="Arial"/>
              </a:rPr>
              <a:t>De logica kan bijvoorbeeld bijdragen aan de feitelijke verbetering van het maatschappelijke debat. Het geven van likes en dislikes op internet wordt steeds vaker gebruikt om opinies te peilen over een kwestie. Een belangrijk probleem is dat je de achterliggende redenen niet ziet, terwijl die veel belangrijker zijn.</a:t>
            </a:r>
          </a:p>
          <a:p>
            <a:endParaRPr lang="nl-NL" sz="1400">
              <a:cs typeface="Arial"/>
            </a:endParaRPr>
          </a:p>
          <a:p>
            <a:r>
              <a:rPr lang="nl-NL" sz="1400" b="1" i="1">
                <a:cs typeface="Arial"/>
              </a:rPr>
              <a:t>Interview uit NRC, 260914 met Johan van Benthem</a:t>
            </a:r>
            <a:endParaRPr lang="nl-NL" sz="1400">
              <a:cs typeface="Arial"/>
            </a:endParaRPr>
          </a:p>
        </p:txBody>
      </p:sp>
      <p:sp>
        <p:nvSpPr>
          <p:cNvPr id="4" name="Tijdelijke aanduiding voor dianummer 3">
            <a:extLst>
              <a:ext uri="{FF2B5EF4-FFF2-40B4-BE49-F238E27FC236}">
                <a16:creationId xmlns:a16="http://schemas.microsoft.com/office/drawing/2014/main" id="{7769ECE3-DB44-4D42-8BA1-E6CE8475EFCB}"/>
              </a:ext>
            </a:extLst>
          </p:cNvPr>
          <p:cNvSpPr>
            <a:spLocks noGrp="1"/>
          </p:cNvSpPr>
          <p:nvPr>
            <p:ph type="sldNum" sz="quarter" idx="11"/>
          </p:nvPr>
        </p:nvSpPr>
        <p:spPr/>
        <p:txBody>
          <a:bodyPr/>
          <a:lstStyle/>
          <a:p>
            <a:fld id="{E3C3F8BC-FFBB-4A40-83F2-186B6C561690}" type="slidenum">
              <a:rPr lang="nl-NL" smtClean="0"/>
              <a:t>5</a:t>
            </a:fld>
            <a:endParaRPr lang="nl-NL"/>
          </a:p>
        </p:txBody>
      </p:sp>
      <p:sp>
        <p:nvSpPr>
          <p:cNvPr id="5" name="Tijdelijke aanduiding voor voettekst 4">
            <a:extLst>
              <a:ext uri="{FF2B5EF4-FFF2-40B4-BE49-F238E27FC236}">
                <a16:creationId xmlns:a16="http://schemas.microsoft.com/office/drawing/2014/main" id="{55653E83-CBF1-4FBD-A925-31C6993BDF72}"/>
              </a:ext>
            </a:extLst>
          </p:cNvPr>
          <p:cNvSpPr>
            <a:spLocks noGrp="1"/>
          </p:cNvSpPr>
          <p:nvPr>
            <p:ph type="ftr" sz="quarter" idx="12"/>
          </p:nvPr>
        </p:nvSpPr>
        <p:spPr/>
        <p:txBody>
          <a:bodyPr/>
          <a:lstStyle/>
          <a:p>
            <a:r>
              <a:rPr lang="nl-NL"/>
              <a:t>TICT-V1ASK-18: Analytical Skills</a:t>
            </a:r>
          </a:p>
        </p:txBody>
      </p:sp>
    </p:spTree>
    <p:extLst>
      <p:ext uri="{BB962C8B-B14F-4D97-AF65-F5344CB8AC3E}">
        <p14:creationId xmlns:p14="http://schemas.microsoft.com/office/powerpoint/2010/main" val="35168234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086F5D8-E0B8-4E4C-9457-495284382062}"/>
              </a:ext>
            </a:extLst>
          </p:cNvPr>
          <p:cNvSpPr>
            <a:spLocks noGrp="1"/>
          </p:cNvSpPr>
          <p:nvPr>
            <p:ph type="title"/>
          </p:nvPr>
        </p:nvSpPr>
        <p:spPr/>
        <p:txBody>
          <a:bodyPr/>
          <a:lstStyle/>
          <a:p>
            <a:r>
              <a:rPr lang="nl-NL">
                <a:cs typeface="Arial"/>
              </a:rPr>
              <a:t>Waarom Logica?</a:t>
            </a:r>
            <a:endParaRPr lang="nl-NL"/>
          </a:p>
        </p:txBody>
      </p:sp>
      <p:sp>
        <p:nvSpPr>
          <p:cNvPr id="3" name="Tijdelijke aanduiding voor inhoud 2">
            <a:extLst>
              <a:ext uri="{FF2B5EF4-FFF2-40B4-BE49-F238E27FC236}">
                <a16:creationId xmlns:a16="http://schemas.microsoft.com/office/drawing/2014/main" id="{A7E7E2DE-D8F4-4E74-B471-97E54163C036}"/>
              </a:ext>
            </a:extLst>
          </p:cNvPr>
          <p:cNvSpPr>
            <a:spLocks noGrp="1"/>
          </p:cNvSpPr>
          <p:nvPr>
            <p:ph idx="1"/>
          </p:nvPr>
        </p:nvSpPr>
        <p:spPr>
          <a:xfrm>
            <a:off x="1016000" y="1762126"/>
            <a:ext cx="10509251" cy="1865126"/>
          </a:xfrm>
        </p:spPr>
        <p:txBody>
          <a:bodyPr/>
          <a:lstStyle/>
          <a:p>
            <a:r>
              <a:rPr lang="nl-NL" sz="1800" b="1" i="1">
                <a:cs typeface="Arial"/>
              </a:rPr>
              <a:t>Wie beter is in het doorgronden van denkfouten en drogredenen, en wie beter in staat is de kwaliteit van een argumentatie te beoordelen, is beter in staat om zich als inwoner van een gemeente of land een geïnformeerd oordeel te vormen over de vraag of een bepaald beleidsvoorstel gebaseerd is op goed onderbouwde argumenten.</a:t>
            </a:r>
          </a:p>
          <a:p>
            <a:endParaRPr lang="nl-NL" sz="1800" b="1" i="1">
              <a:cs typeface="Arial"/>
            </a:endParaRPr>
          </a:p>
          <a:p>
            <a:r>
              <a:rPr lang="nl-NL" sz="1800" b="1" i="1">
                <a:cs typeface="Arial"/>
              </a:rPr>
              <a:t>Interview uit NRC, 260914 met Johan van Benthem</a:t>
            </a:r>
            <a:endParaRPr lang="nl-NL" sz="1800">
              <a:cs typeface="Arial"/>
            </a:endParaRPr>
          </a:p>
        </p:txBody>
      </p:sp>
      <p:sp>
        <p:nvSpPr>
          <p:cNvPr id="4" name="Tijdelijke aanduiding voor dianummer 3">
            <a:extLst>
              <a:ext uri="{FF2B5EF4-FFF2-40B4-BE49-F238E27FC236}">
                <a16:creationId xmlns:a16="http://schemas.microsoft.com/office/drawing/2014/main" id="{8E1E753D-5F03-4AD2-BC3E-1D57D99F8ED0}"/>
              </a:ext>
            </a:extLst>
          </p:cNvPr>
          <p:cNvSpPr>
            <a:spLocks noGrp="1"/>
          </p:cNvSpPr>
          <p:nvPr>
            <p:ph type="sldNum" sz="quarter" idx="11"/>
          </p:nvPr>
        </p:nvSpPr>
        <p:spPr/>
        <p:txBody>
          <a:bodyPr/>
          <a:lstStyle/>
          <a:p>
            <a:fld id="{E3C3F8BC-FFBB-4A40-83F2-186B6C561690}" type="slidenum">
              <a:rPr lang="nl-NL" smtClean="0"/>
              <a:t>6</a:t>
            </a:fld>
            <a:endParaRPr lang="nl-NL"/>
          </a:p>
        </p:txBody>
      </p:sp>
      <p:sp>
        <p:nvSpPr>
          <p:cNvPr id="5" name="Tijdelijke aanduiding voor voettekst 4">
            <a:extLst>
              <a:ext uri="{FF2B5EF4-FFF2-40B4-BE49-F238E27FC236}">
                <a16:creationId xmlns:a16="http://schemas.microsoft.com/office/drawing/2014/main" id="{0A45A68B-DAC4-4B89-BA25-FD61FE8E632A}"/>
              </a:ext>
            </a:extLst>
          </p:cNvPr>
          <p:cNvSpPr>
            <a:spLocks noGrp="1"/>
          </p:cNvSpPr>
          <p:nvPr>
            <p:ph type="ftr" sz="quarter" idx="12"/>
          </p:nvPr>
        </p:nvSpPr>
        <p:spPr/>
        <p:txBody>
          <a:bodyPr/>
          <a:lstStyle/>
          <a:p>
            <a:r>
              <a:rPr lang="nl-NL"/>
              <a:t>TICT-V1ASK-18: Analytical Skills</a:t>
            </a:r>
          </a:p>
        </p:txBody>
      </p:sp>
    </p:spTree>
    <p:extLst>
      <p:ext uri="{BB962C8B-B14F-4D97-AF65-F5344CB8AC3E}">
        <p14:creationId xmlns:p14="http://schemas.microsoft.com/office/powerpoint/2010/main" val="3012353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a:t>Correcte Redeneringen</a:t>
            </a:r>
          </a:p>
        </p:txBody>
      </p:sp>
      <p:sp>
        <p:nvSpPr>
          <p:cNvPr id="3" name="Content Placeholder 2"/>
          <p:cNvSpPr>
            <a:spLocks noGrp="1"/>
          </p:cNvSpPr>
          <p:nvPr>
            <p:ph idx="1"/>
          </p:nvPr>
        </p:nvSpPr>
        <p:spPr>
          <a:xfrm>
            <a:off x="1016000" y="1454399"/>
            <a:ext cx="10509251" cy="1988237"/>
          </a:xfrm>
        </p:spPr>
        <p:txBody>
          <a:bodyPr/>
          <a:lstStyle/>
          <a:p>
            <a:r>
              <a:rPr lang="nl-NL"/>
              <a:t>Correctheid van een redenering kunnen afleiden uit de ‘vorm’ van de redenering</a:t>
            </a:r>
          </a:p>
          <a:p>
            <a:pPr lvl="2"/>
            <a:endParaRPr lang="nl-NL"/>
          </a:p>
          <a:p>
            <a:r>
              <a:rPr lang="nl-NL"/>
              <a:t>Is de volgende redenering correct? Waarom?</a:t>
            </a:r>
          </a:p>
        </p:txBody>
      </p:sp>
      <p:sp>
        <p:nvSpPr>
          <p:cNvPr id="4" name="Content Placeholder 2"/>
          <p:cNvSpPr txBox="1">
            <a:spLocks/>
          </p:cNvSpPr>
          <p:nvPr/>
        </p:nvSpPr>
        <p:spPr bwMode="auto">
          <a:xfrm>
            <a:off x="1837592" y="3380504"/>
            <a:ext cx="9434146" cy="15573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lvl1pPr marL="342900" indent="-342900" algn="l" rtl="0" eaLnBrk="1" fontAlgn="base" hangingPunct="1">
              <a:spcBef>
                <a:spcPct val="20000"/>
              </a:spcBef>
              <a:spcAft>
                <a:spcPct val="0"/>
              </a:spcAft>
              <a:buClr>
                <a:srgbClr val="ED0010"/>
              </a:buClr>
              <a:buSzPct val="60000"/>
              <a:buFont typeface="Zapf Dingbats" pitchFamily="96" charset="2"/>
              <a:buChar char="n"/>
              <a:defRPr sz="2800" kern="1200">
                <a:solidFill>
                  <a:srgbClr val="000000"/>
                </a:solidFill>
                <a:latin typeface="+mn-lt"/>
                <a:ea typeface="+mn-ea"/>
                <a:cs typeface="+mn-cs"/>
              </a:defRPr>
            </a:lvl1pPr>
            <a:lvl2pPr marL="819150" indent="-285750" algn="l" rtl="0" eaLnBrk="1" fontAlgn="base" hangingPunct="1">
              <a:spcBef>
                <a:spcPct val="20000"/>
              </a:spcBef>
              <a:spcAft>
                <a:spcPct val="0"/>
              </a:spcAft>
              <a:buClr>
                <a:schemeClr val="accent1"/>
              </a:buClr>
              <a:buSzPct val="60000"/>
              <a:buFont typeface="Zapf Dingbats" pitchFamily="96" charset="2"/>
              <a:buChar char="n"/>
              <a:defRPr sz="2600" kern="1200">
                <a:solidFill>
                  <a:srgbClr val="000000"/>
                </a:solidFill>
                <a:latin typeface="+mn-lt"/>
                <a:ea typeface="+mn-ea"/>
                <a:cs typeface="+mn-cs"/>
              </a:defRPr>
            </a:lvl2pPr>
            <a:lvl3pPr marL="1143000" indent="-228600" algn="l" rtl="0" eaLnBrk="1" fontAlgn="base" hangingPunct="1">
              <a:spcBef>
                <a:spcPct val="20000"/>
              </a:spcBef>
              <a:spcAft>
                <a:spcPct val="0"/>
              </a:spcAft>
              <a:buClr>
                <a:schemeClr val="accent1"/>
              </a:buClr>
              <a:buSzPct val="60000"/>
              <a:buFont typeface="Zapf Dingbats" pitchFamily="96" charset="2"/>
              <a:buChar char="n"/>
              <a:defRPr sz="2400" kern="1200">
                <a:solidFill>
                  <a:srgbClr val="000000"/>
                </a:solidFill>
                <a:latin typeface="+mn-lt"/>
                <a:ea typeface="+mn-ea"/>
                <a:cs typeface="+mn-cs"/>
              </a:defRPr>
            </a:lvl3pPr>
            <a:lvl4pPr marL="1562100" indent="-228600" algn="l" rtl="0" eaLnBrk="1" fontAlgn="base" hangingPunct="1">
              <a:spcBef>
                <a:spcPct val="20000"/>
              </a:spcBef>
              <a:spcAft>
                <a:spcPct val="0"/>
              </a:spcAft>
              <a:buClr>
                <a:schemeClr val="accent1"/>
              </a:buClr>
              <a:buSzPct val="60000"/>
              <a:buFont typeface="Zapf Dingbats" pitchFamily="96" charset="2"/>
              <a:buChar char="n"/>
              <a:defRPr sz="2200" kern="1200">
                <a:solidFill>
                  <a:srgbClr val="000000"/>
                </a:solidFill>
                <a:latin typeface="+mn-lt"/>
                <a:ea typeface="+mn-ea"/>
                <a:cs typeface="+mn-cs"/>
              </a:defRPr>
            </a:lvl4pPr>
            <a:lvl5pPr marL="1981200" indent="-228600" algn="l" rtl="0" eaLnBrk="1" fontAlgn="base" hangingPunct="1">
              <a:spcBef>
                <a:spcPct val="20000"/>
              </a:spcBef>
              <a:spcAft>
                <a:spcPct val="0"/>
              </a:spcAft>
              <a:buClr>
                <a:schemeClr val="accent1"/>
              </a:buClr>
              <a:buSzPct val="60000"/>
              <a:buFont typeface="Zapf Dingbats" pitchFamily="96" charset="2"/>
              <a:buChar char="n"/>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nl-NL"/>
              <a:t>Premisse:	Als het regent, dan wordt de straat nat.</a:t>
            </a:r>
          </a:p>
          <a:p>
            <a:r>
              <a:rPr lang="nl-NL"/>
              <a:t>Premisse: 	Het regent.</a:t>
            </a:r>
          </a:p>
          <a:p>
            <a:r>
              <a:rPr lang="nl-NL"/>
              <a:t>Conclusie: 	Derhalve wordt de straat nat.</a:t>
            </a:r>
          </a:p>
        </p:txBody>
      </p:sp>
      <p:sp>
        <p:nvSpPr>
          <p:cNvPr id="5" name="Content Placeholder 2"/>
          <p:cNvSpPr txBox="1">
            <a:spLocks/>
          </p:cNvSpPr>
          <p:nvPr/>
        </p:nvSpPr>
        <p:spPr bwMode="auto">
          <a:xfrm>
            <a:off x="1016000" y="4949892"/>
            <a:ext cx="10255738" cy="14711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lvl1pPr marL="342900" indent="-342900" algn="l" rtl="0" eaLnBrk="1" fontAlgn="base" hangingPunct="1">
              <a:spcBef>
                <a:spcPct val="20000"/>
              </a:spcBef>
              <a:spcAft>
                <a:spcPct val="0"/>
              </a:spcAft>
              <a:buClr>
                <a:srgbClr val="ED0010"/>
              </a:buClr>
              <a:buSzPct val="60000"/>
              <a:buFont typeface="Zapf Dingbats" pitchFamily="96" charset="2"/>
              <a:buChar char="n"/>
              <a:defRPr sz="2800" kern="1200">
                <a:solidFill>
                  <a:srgbClr val="000000"/>
                </a:solidFill>
                <a:latin typeface="+mn-lt"/>
                <a:ea typeface="+mn-ea"/>
                <a:cs typeface="+mn-cs"/>
              </a:defRPr>
            </a:lvl1pPr>
            <a:lvl2pPr marL="819150" indent="-285750" algn="l" rtl="0" eaLnBrk="1" fontAlgn="base" hangingPunct="1">
              <a:spcBef>
                <a:spcPct val="20000"/>
              </a:spcBef>
              <a:spcAft>
                <a:spcPct val="0"/>
              </a:spcAft>
              <a:buClr>
                <a:schemeClr val="accent1"/>
              </a:buClr>
              <a:buSzPct val="60000"/>
              <a:buFont typeface="Zapf Dingbats" pitchFamily="96" charset="2"/>
              <a:buChar char="n"/>
              <a:defRPr sz="2600" kern="1200">
                <a:solidFill>
                  <a:srgbClr val="000000"/>
                </a:solidFill>
                <a:latin typeface="+mn-lt"/>
                <a:ea typeface="+mn-ea"/>
                <a:cs typeface="+mn-cs"/>
              </a:defRPr>
            </a:lvl2pPr>
            <a:lvl3pPr marL="1143000" indent="-228600" algn="l" rtl="0" eaLnBrk="1" fontAlgn="base" hangingPunct="1">
              <a:spcBef>
                <a:spcPct val="20000"/>
              </a:spcBef>
              <a:spcAft>
                <a:spcPct val="0"/>
              </a:spcAft>
              <a:buClr>
                <a:schemeClr val="accent1"/>
              </a:buClr>
              <a:buSzPct val="60000"/>
              <a:buFont typeface="Zapf Dingbats" pitchFamily="96" charset="2"/>
              <a:buChar char="n"/>
              <a:defRPr sz="2400" kern="1200">
                <a:solidFill>
                  <a:srgbClr val="000000"/>
                </a:solidFill>
                <a:latin typeface="+mn-lt"/>
                <a:ea typeface="+mn-ea"/>
                <a:cs typeface="+mn-cs"/>
              </a:defRPr>
            </a:lvl3pPr>
            <a:lvl4pPr marL="1562100" indent="-228600" algn="l" rtl="0" eaLnBrk="1" fontAlgn="base" hangingPunct="1">
              <a:spcBef>
                <a:spcPct val="20000"/>
              </a:spcBef>
              <a:spcAft>
                <a:spcPct val="0"/>
              </a:spcAft>
              <a:buClr>
                <a:schemeClr val="accent1"/>
              </a:buClr>
              <a:buSzPct val="60000"/>
              <a:buFont typeface="Zapf Dingbats" pitchFamily="96" charset="2"/>
              <a:buChar char="n"/>
              <a:defRPr sz="2200" kern="1200">
                <a:solidFill>
                  <a:srgbClr val="000000"/>
                </a:solidFill>
                <a:latin typeface="+mn-lt"/>
                <a:ea typeface="+mn-ea"/>
                <a:cs typeface="+mn-cs"/>
              </a:defRPr>
            </a:lvl4pPr>
            <a:lvl5pPr marL="1981200" indent="-228600" algn="l" rtl="0" eaLnBrk="1" fontAlgn="base" hangingPunct="1">
              <a:spcBef>
                <a:spcPct val="20000"/>
              </a:spcBef>
              <a:spcAft>
                <a:spcPct val="0"/>
              </a:spcAft>
              <a:buClr>
                <a:schemeClr val="accent1"/>
              </a:buClr>
              <a:buSzPct val="60000"/>
              <a:buFont typeface="Zapf Dingbats" pitchFamily="96" charset="2"/>
              <a:buChar char="n"/>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nl-NL"/>
              <a:t>Informeel:</a:t>
            </a:r>
          </a:p>
          <a:p>
            <a:pPr marL="0" indent="0">
              <a:buNone/>
            </a:pPr>
            <a:r>
              <a:rPr lang="nl-NL"/>
              <a:t>Een redenering is </a:t>
            </a:r>
            <a:r>
              <a:rPr lang="nl-NL">
                <a:solidFill>
                  <a:srgbClr val="FF0000"/>
                </a:solidFill>
              </a:rPr>
              <a:t>logisch geldig </a:t>
            </a:r>
            <a:r>
              <a:rPr lang="nl-NL"/>
              <a:t>als in alle situaties waarin de premissen waar zijn, ook de conclusie waar is.</a:t>
            </a:r>
          </a:p>
        </p:txBody>
      </p:sp>
      <p:sp>
        <p:nvSpPr>
          <p:cNvPr id="6" name="Footer Placeholder 5"/>
          <p:cNvSpPr>
            <a:spLocks noGrp="1"/>
          </p:cNvSpPr>
          <p:nvPr>
            <p:ph type="ftr" sz="quarter" idx="12"/>
          </p:nvPr>
        </p:nvSpPr>
        <p:spPr/>
        <p:txBody>
          <a:bodyPr/>
          <a:lstStyle/>
          <a:p>
            <a:r>
              <a:rPr lang="nl-NL"/>
              <a:t>TICT-V1ASK-18: Analytical Skills</a:t>
            </a:r>
          </a:p>
        </p:txBody>
      </p:sp>
      <p:sp>
        <p:nvSpPr>
          <p:cNvPr id="7" name="Slide Number Placeholder 6"/>
          <p:cNvSpPr>
            <a:spLocks noGrp="1"/>
          </p:cNvSpPr>
          <p:nvPr>
            <p:ph type="sldNum" sz="quarter" idx="11"/>
          </p:nvPr>
        </p:nvSpPr>
        <p:spPr/>
        <p:txBody>
          <a:bodyPr/>
          <a:lstStyle/>
          <a:p>
            <a:fld id="{E3C3F8BC-FFBB-4A40-83F2-186B6C561690}" type="slidenum">
              <a:rPr lang="nl-NL" smtClean="0"/>
              <a:t>7</a:t>
            </a:fld>
            <a:endParaRPr lang="nl-NL"/>
          </a:p>
        </p:txBody>
      </p:sp>
    </p:spTree>
    <p:extLst>
      <p:ext uri="{BB962C8B-B14F-4D97-AF65-F5344CB8AC3E}">
        <p14:creationId xmlns:p14="http://schemas.microsoft.com/office/powerpoint/2010/main" val="22922495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17600" y="460131"/>
            <a:ext cx="8229600" cy="579438"/>
          </a:xfrm>
        </p:spPr>
        <p:txBody>
          <a:bodyPr/>
          <a:lstStyle/>
          <a:p>
            <a:r>
              <a:rPr lang="nl-NL"/>
              <a:t>Proposities</a:t>
            </a:r>
          </a:p>
        </p:txBody>
      </p:sp>
      <p:sp>
        <p:nvSpPr>
          <p:cNvPr id="3" name="Content Placeholder 2"/>
          <p:cNvSpPr>
            <a:spLocks noGrp="1"/>
          </p:cNvSpPr>
          <p:nvPr>
            <p:ph idx="1"/>
          </p:nvPr>
        </p:nvSpPr>
        <p:spPr>
          <a:xfrm>
            <a:off x="1016000" y="1090247"/>
            <a:ext cx="10509251" cy="5389684"/>
          </a:xfrm>
        </p:spPr>
        <p:txBody>
          <a:bodyPr>
            <a:normAutofit fontScale="92500" lnSpcReduction="10000"/>
          </a:bodyPr>
          <a:lstStyle/>
          <a:p>
            <a:r>
              <a:rPr lang="nl-NL"/>
              <a:t>Propositielogica houdt zich bezig met </a:t>
            </a:r>
            <a:r>
              <a:rPr lang="nl-NL">
                <a:solidFill>
                  <a:schemeClr val="accent2"/>
                </a:solidFill>
              </a:rPr>
              <a:t>redeneringen</a:t>
            </a:r>
            <a:r>
              <a:rPr lang="nl-NL"/>
              <a:t> (gevolgtrekkingen) over </a:t>
            </a:r>
            <a:r>
              <a:rPr lang="nl-NL">
                <a:solidFill>
                  <a:schemeClr val="accent2"/>
                </a:solidFill>
              </a:rPr>
              <a:t>proposities</a:t>
            </a:r>
            <a:r>
              <a:rPr lang="nl-NL"/>
              <a:t>.</a:t>
            </a:r>
          </a:p>
          <a:p>
            <a:r>
              <a:rPr lang="nl-NL"/>
              <a:t>Een redenering is een rijtje </a:t>
            </a:r>
            <a:r>
              <a:rPr lang="nl-NL">
                <a:solidFill>
                  <a:schemeClr val="accent2"/>
                </a:solidFill>
              </a:rPr>
              <a:t>premissen</a:t>
            </a:r>
            <a:r>
              <a:rPr lang="nl-NL"/>
              <a:t> gevolgd door een </a:t>
            </a:r>
            <a:r>
              <a:rPr lang="nl-NL">
                <a:solidFill>
                  <a:schemeClr val="accent2"/>
                </a:solidFill>
              </a:rPr>
              <a:t>conclusie</a:t>
            </a:r>
          </a:p>
          <a:p>
            <a:r>
              <a:rPr lang="nl-NL"/>
              <a:t>Premissen en conclusie zijn </a:t>
            </a:r>
            <a:r>
              <a:rPr lang="nl-NL">
                <a:solidFill>
                  <a:schemeClr val="accent2"/>
                </a:solidFill>
              </a:rPr>
              <a:t>beweringen</a:t>
            </a:r>
            <a:r>
              <a:rPr lang="nl-NL"/>
              <a:t> (</a:t>
            </a:r>
            <a:r>
              <a:rPr lang="nl-NL">
                <a:solidFill>
                  <a:schemeClr val="accent2"/>
                </a:solidFill>
              </a:rPr>
              <a:t>proposities</a:t>
            </a:r>
            <a:r>
              <a:rPr lang="nl-NL"/>
              <a:t>): die kunnen alleen </a:t>
            </a:r>
            <a:r>
              <a:rPr lang="nl-NL">
                <a:solidFill>
                  <a:schemeClr val="accent2"/>
                </a:solidFill>
              </a:rPr>
              <a:t>waar</a:t>
            </a:r>
            <a:r>
              <a:rPr lang="nl-NL"/>
              <a:t> (1) of </a:t>
            </a:r>
            <a:r>
              <a:rPr lang="nl-NL">
                <a:solidFill>
                  <a:schemeClr val="accent2"/>
                </a:solidFill>
              </a:rPr>
              <a:t>onwaar</a:t>
            </a:r>
            <a:r>
              <a:rPr lang="nl-NL"/>
              <a:t> (0) zijn, bijvoorbeeld:</a:t>
            </a:r>
          </a:p>
          <a:p>
            <a:pPr lvl="1"/>
            <a:r>
              <a:rPr lang="nl-NL" i="1"/>
              <a:t>p =</a:t>
            </a:r>
            <a:r>
              <a:rPr lang="nl-NL"/>
              <a:t> “het regent”</a:t>
            </a:r>
          </a:p>
          <a:p>
            <a:pPr lvl="1"/>
            <a:r>
              <a:rPr lang="nl-NL" i="1"/>
              <a:t>q =</a:t>
            </a:r>
            <a:r>
              <a:rPr lang="nl-NL"/>
              <a:t> “de straat wordt nat”</a:t>
            </a:r>
          </a:p>
          <a:p>
            <a:pPr lvl="1"/>
            <a:r>
              <a:rPr lang="nl-NL" i="1"/>
              <a:t>r = </a:t>
            </a:r>
            <a:r>
              <a:rPr lang="nl-NL"/>
              <a:t>“</a:t>
            </a:r>
            <a:r>
              <a:rPr lang="nl-NL">
                <a:solidFill>
                  <a:schemeClr val="accent2"/>
                </a:solidFill>
              </a:rPr>
              <a:t>als</a:t>
            </a:r>
            <a:r>
              <a:rPr lang="nl-NL"/>
              <a:t> het regent, </a:t>
            </a:r>
            <a:r>
              <a:rPr lang="nl-NL">
                <a:solidFill>
                  <a:schemeClr val="accent2"/>
                </a:solidFill>
              </a:rPr>
              <a:t>dan</a:t>
            </a:r>
            <a:r>
              <a:rPr lang="nl-NL"/>
              <a:t> wordt de straat nat” 	= </a:t>
            </a:r>
            <a:r>
              <a:rPr lang="nl-NL">
                <a:solidFill>
                  <a:schemeClr val="accent2"/>
                </a:solidFill>
              </a:rPr>
              <a:t>als</a:t>
            </a:r>
            <a:r>
              <a:rPr lang="nl-NL"/>
              <a:t> </a:t>
            </a:r>
            <a:r>
              <a:rPr lang="nl-NL" i="1"/>
              <a:t>p</a:t>
            </a:r>
            <a:r>
              <a:rPr lang="nl-NL"/>
              <a:t>, </a:t>
            </a:r>
            <a:r>
              <a:rPr lang="nl-NL">
                <a:solidFill>
                  <a:schemeClr val="accent2"/>
                </a:solidFill>
              </a:rPr>
              <a:t>dan</a:t>
            </a:r>
            <a:r>
              <a:rPr lang="nl-NL"/>
              <a:t> </a:t>
            </a:r>
            <a:r>
              <a:rPr lang="nl-NL" i="1"/>
              <a:t>q</a:t>
            </a:r>
          </a:p>
          <a:p>
            <a:pPr lvl="1"/>
            <a:r>
              <a:rPr lang="nl-NL" i="1"/>
              <a:t>s = </a:t>
            </a:r>
            <a:r>
              <a:rPr lang="nl-NL"/>
              <a:t>“het regent </a:t>
            </a:r>
            <a:r>
              <a:rPr lang="nl-NL">
                <a:solidFill>
                  <a:schemeClr val="accent2"/>
                </a:solidFill>
              </a:rPr>
              <a:t>en</a:t>
            </a:r>
            <a:r>
              <a:rPr lang="nl-NL"/>
              <a:t> de straat wordt nat” 		= </a:t>
            </a:r>
            <a:r>
              <a:rPr lang="nl-NL" i="1"/>
              <a:t>p</a:t>
            </a:r>
            <a:r>
              <a:rPr lang="nl-NL"/>
              <a:t> </a:t>
            </a:r>
            <a:r>
              <a:rPr lang="nl-NL">
                <a:solidFill>
                  <a:schemeClr val="accent2"/>
                </a:solidFill>
              </a:rPr>
              <a:t>en</a:t>
            </a:r>
            <a:r>
              <a:rPr lang="nl-NL"/>
              <a:t> </a:t>
            </a:r>
            <a:r>
              <a:rPr lang="nl-NL" i="1"/>
              <a:t>q</a:t>
            </a:r>
          </a:p>
          <a:p>
            <a:pPr lvl="1"/>
            <a:r>
              <a:rPr lang="nl-NL" i="1"/>
              <a:t>t = </a:t>
            </a:r>
            <a:r>
              <a:rPr lang="nl-NL"/>
              <a:t>“het regent </a:t>
            </a:r>
            <a:r>
              <a:rPr lang="nl-NL">
                <a:solidFill>
                  <a:schemeClr val="accent2"/>
                </a:solidFill>
              </a:rPr>
              <a:t>niet</a:t>
            </a:r>
            <a:r>
              <a:rPr lang="nl-NL"/>
              <a:t>, </a:t>
            </a:r>
            <a:r>
              <a:rPr lang="nl-NL">
                <a:solidFill>
                  <a:schemeClr val="accent2"/>
                </a:solidFill>
              </a:rPr>
              <a:t>of</a:t>
            </a:r>
            <a:r>
              <a:rPr lang="nl-NL"/>
              <a:t> de straat wordt nat” 	= </a:t>
            </a:r>
            <a:r>
              <a:rPr lang="nl-NL">
                <a:solidFill>
                  <a:schemeClr val="accent2"/>
                </a:solidFill>
              </a:rPr>
              <a:t>niet</a:t>
            </a:r>
            <a:r>
              <a:rPr lang="nl-NL"/>
              <a:t> </a:t>
            </a:r>
            <a:r>
              <a:rPr lang="nl-NL" i="1"/>
              <a:t>p</a:t>
            </a:r>
            <a:r>
              <a:rPr lang="nl-NL"/>
              <a:t>, </a:t>
            </a:r>
            <a:r>
              <a:rPr lang="nl-NL">
                <a:solidFill>
                  <a:schemeClr val="accent2"/>
                </a:solidFill>
              </a:rPr>
              <a:t>of</a:t>
            </a:r>
            <a:r>
              <a:rPr lang="nl-NL"/>
              <a:t> </a:t>
            </a:r>
            <a:r>
              <a:rPr lang="nl-NL" i="1"/>
              <a:t>q</a:t>
            </a:r>
          </a:p>
          <a:p>
            <a:r>
              <a:rPr lang="nl-NL"/>
              <a:t>En niet:</a:t>
            </a:r>
          </a:p>
          <a:p>
            <a:pPr lvl="1"/>
            <a:r>
              <a:rPr lang="nl-NL"/>
              <a:t>“is dit een propositie?”</a:t>
            </a:r>
          </a:p>
          <a:p>
            <a:pPr lvl="1"/>
            <a:r>
              <a:rPr lang="nl-NL"/>
              <a:t>“geef een voorbeeld van een propositie”</a:t>
            </a:r>
          </a:p>
        </p:txBody>
      </p:sp>
      <p:sp>
        <p:nvSpPr>
          <p:cNvPr id="4" name="Footer Placeholder 3"/>
          <p:cNvSpPr>
            <a:spLocks noGrp="1"/>
          </p:cNvSpPr>
          <p:nvPr>
            <p:ph type="ftr" sz="quarter" idx="12"/>
          </p:nvPr>
        </p:nvSpPr>
        <p:spPr/>
        <p:txBody>
          <a:bodyPr/>
          <a:lstStyle/>
          <a:p>
            <a:r>
              <a:rPr lang="nl-NL"/>
              <a:t>TICT-V1ASK-18: Analytical Skills</a:t>
            </a:r>
          </a:p>
        </p:txBody>
      </p:sp>
      <p:sp>
        <p:nvSpPr>
          <p:cNvPr id="5" name="Slide Number Placeholder 4"/>
          <p:cNvSpPr>
            <a:spLocks noGrp="1"/>
          </p:cNvSpPr>
          <p:nvPr>
            <p:ph type="sldNum" sz="quarter" idx="11"/>
          </p:nvPr>
        </p:nvSpPr>
        <p:spPr/>
        <p:txBody>
          <a:bodyPr/>
          <a:lstStyle/>
          <a:p>
            <a:fld id="{E3C3F8BC-FFBB-4A40-83F2-186B6C561690}" type="slidenum">
              <a:rPr lang="nl-NL" smtClean="0"/>
              <a:t>8</a:t>
            </a:fld>
            <a:endParaRPr lang="nl-NL"/>
          </a:p>
        </p:txBody>
      </p:sp>
    </p:spTree>
    <p:extLst>
      <p:ext uri="{BB962C8B-B14F-4D97-AF65-F5344CB8AC3E}">
        <p14:creationId xmlns:p14="http://schemas.microsoft.com/office/powerpoint/2010/main" val="14426488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366EF66-15FB-45ED-8B92-4B129286AF00}"/>
              </a:ext>
            </a:extLst>
          </p:cNvPr>
          <p:cNvSpPr>
            <a:spLocks noGrp="1"/>
          </p:cNvSpPr>
          <p:nvPr>
            <p:ph type="title"/>
          </p:nvPr>
        </p:nvSpPr>
        <p:spPr/>
        <p:txBody>
          <a:bodyPr/>
          <a:lstStyle/>
          <a:p>
            <a:r>
              <a:rPr lang="nl-NL">
                <a:cs typeface="Arial"/>
              </a:rPr>
              <a:t>Proposities voorbeelden</a:t>
            </a:r>
            <a:endParaRPr lang="nl-NL"/>
          </a:p>
        </p:txBody>
      </p:sp>
      <p:sp>
        <p:nvSpPr>
          <p:cNvPr id="3" name="Tijdelijke aanduiding voor inhoud 2">
            <a:extLst>
              <a:ext uri="{FF2B5EF4-FFF2-40B4-BE49-F238E27FC236}">
                <a16:creationId xmlns:a16="http://schemas.microsoft.com/office/drawing/2014/main" id="{A21EEB87-1317-4BBC-9AA2-4C1576405901}"/>
              </a:ext>
            </a:extLst>
          </p:cNvPr>
          <p:cNvSpPr>
            <a:spLocks noGrp="1"/>
          </p:cNvSpPr>
          <p:nvPr>
            <p:ph idx="1"/>
          </p:nvPr>
        </p:nvSpPr>
        <p:spPr>
          <a:xfrm>
            <a:off x="1016000" y="1762126"/>
            <a:ext cx="10509251" cy="1988237"/>
          </a:xfrm>
        </p:spPr>
        <p:txBody>
          <a:bodyPr/>
          <a:lstStyle/>
          <a:p>
            <a:r>
              <a:rPr lang="nl-NL">
                <a:cs typeface="Arial"/>
              </a:rPr>
              <a:t>De baby huilt en heeft honger.</a:t>
            </a:r>
          </a:p>
          <a:p>
            <a:r>
              <a:rPr lang="nl-NL">
                <a:cs typeface="Arial"/>
              </a:rPr>
              <a:t>De baby huilt en heeft honger of is moe.</a:t>
            </a:r>
          </a:p>
          <a:p>
            <a:r>
              <a:rPr lang="nl-NL">
                <a:cs typeface="Arial"/>
              </a:rPr>
              <a:t>De baby lacht, of de baby heeft geen honger en is moe en huilt.</a:t>
            </a:r>
          </a:p>
        </p:txBody>
      </p:sp>
      <p:sp>
        <p:nvSpPr>
          <p:cNvPr id="4" name="Tijdelijke aanduiding voor dianummer 3">
            <a:extLst>
              <a:ext uri="{FF2B5EF4-FFF2-40B4-BE49-F238E27FC236}">
                <a16:creationId xmlns:a16="http://schemas.microsoft.com/office/drawing/2014/main" id="{58E52D56-CEEF-4F65-85E7-E068C249088D}"/>
              </a:ext>
            </a:extLst>
          </p:cNvPr>
          <p:cNvSpPr>
            <a:spLocks noGrp="1"/>
          </p:cNvSpPr>
          <p:nvPr>
            <p:ph type="sldNum" sz="quarter" idx="11"/>
          </p:nvPr>
        </p:nvSpPr>
        <p:spPr/>
        <p:txBody>
          <a:bodyPr/>
          <a:lstStyle/>
          <a:p>
            <a:fld id="{E3C3F8BC-FFBB-4A40-83F2-186B6C561690}" type="slidenum">
              <a:rPr lang="nl-NL" smtClean="0"/>
              <a:t>9</a:t>
            </a:fld>
            <a:endParaRPr lang="nl-NL"/>
          </a:p>
        </p:txBody>
      </p:sp>
      <p:sp>
        <p:nvSpPr>
          <p:cNvPr id="5" name="Tijdelijke aanduiding voor voettekst 4">
            <a:extLst>
              <a:ext uri="{FF2B5EF4-FFF2-40B4-BE49-F238E27FC236}">
                <a16:creationId xmlns:a16="http://schemas.microsoft.com/office/drawing/2014/main" id="{DE00B202-B5B5-410F-8A2C-EE8F35E58B03}"/>
              </a:ext>
            </a:extLst>
          </p:cNvPr>
          <p:cNvSpPr>
            <a:spLocks noGrp="1"/>
          </p:cNvSpPr>
          <p:nvPr>
            <p:ph type="ftr" sz="quarter" idx="12"/>
          </p:nvPr>
        </p:nvSpPr>
        <p:spPr/>
        <p:txBody>
          <a:bodyPr/>
          <a:lstStyle/>
          <a:p>
            <a:r>
              <a:rPr lang="nl-NL"/>
              <a:t>TICT-V1ASK-18: Analytical Skills</a:t>
            </a:r>
          </a:p>
        </p:txBody>
      </p:sp>
    </p:spTree>
    <p:extLst>
      <p:ext uri="{BB962C8B-B14F-4D97-AF65-F5344CB8AC3E}">
        <p14:creationId xmlns:p14="http://schemas.microsoft.com/office/powerpoint/2010/main" val="129193649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OUTPUTDPI" val="1200"/>
  <p:tag name="ORIGINALHEIGHT" val="1259,093"/>
  <p:tag name="ORIGINALWIDTH" val="5289,088"/>
  <p:tag name="LATEXADDIN" val="\documentclass{article}&#10;\usepackage{amsmath,booktabs}&#10;\pagestyle{empty}&#10;\begin{document}&#10;&#10;\begin{tabular}{p{3.5cm}p{2.5cm}p{3cm}p{2cm}p{2cm}}&#10;\cmidrule(r){1-1}\cmidrule(lr){2-2}\cmidrule(lr){3-3}\cmidrule(lr){4-4}\cmidrule(lr){5-5}&#10;\textit{connectief}&amp;\textit{symbool}&amp;\textit{interpretatie}&amp;$p$&amp;$q$\\&#10;\\&#10;Conjuntie&amp;$p\land q$&amp;``$p$ en $q$''&amp;conjunct&amp;conjunct\\&#10;Disjunctie&amp;$p\lor q$&amp;``$p$ of $q$''&amp;disjunct&amp;disjunct\\&#10;Implicatie&amp;$p\rightarrow q$&amp;``als $p$, dan $q$''&amp;antecedent&amp;consequent\\&#10;Equivalentie&amp;$p\leftrightarrow q$&amp;``$p$ desda $q$''&amp;&amp;\\&#10;Negatie&amp;$\neg p$&amp;``niet $p$''&amp;&amp;\\&#10;\\&#10;\cmidrule(r){1-1}\cmidrule(lr){2-2}\cmidrule(lr){3-3}\cmidrule(lr){4-4}\cmidrule(lr){5-5}&#10;\end{tabular}&#10;&#10;&#10;\end{document}"/>
  <p:tag name="IGUANATEXSIZE" val="20"/>
  <p:tag name="IGUANATEXCURSOR" val="672"/>
  <p:tag name="TRANSPARENCY" val="True"/>
  <p:tag name="FILENAME" val=""/>
  <p:tag name="LATEXENGINEID" val="0"/>
  <p:tag name="TEMPFOLDER" val="c:\temp\"/>
  <p:tag name="LATEXFORMHEIGHT" val="480"/>
  <p:tag name="LATEXFORMWIDTH" val="624,75"/>
  <p:tag name="LATEXFORMWRAP" val="True"/>
  <p:tag name="BITMAPVECTOR" val="0"/>
</p:tagLst>
</file>

<file path=ppt/tags/tag10.xml><?xml version="1.0" encoding="utf-8"?>
<p:tagLst xmlns:a="http://schemas.openxmlformats.org/drawingml/2006/main" xmlns:r="http://schemas.openxmlformats.org/officeDocument/2006/relationships" xmlns:p="http://schemas.openxmlformats.org/presentationml/2006/main">
  <p:tag name="OUTPUTDPI" val="1200"/>
  <p:tag name="ORIGINALHEIGHT" val="123,7346"/>
  <p:tag name="ORIGINALWIDTH" val="653,1683"/>
  <p:tag name="LATEXADDIN" val="\documentclass{article}&#10;\usepackage{amsmath}&#10;\pagestyle{empty}&#10;\begin{document}&#10;&#10;$\neg(\neg\neg(\neg\neg p))$&#10;&#10;&#10;\end{document}"/>
  <p:tag name="IGUANATEXSIZE" val="28"/>
  <p:tag name="IGUANATEXCURSOR" val="109"/>
  <p:tag name="TRANSPARENCY" val="True"/>
  <p:tag name="FILENAME" val=""/>
  <p:tag name="LATEXENGINEID" val="0"/>
  <p:tag name="TEMPFOLDER" val="c:\temp\"/>
  <p:tag name="LATEXFORMHEIGHT" val="312"/>
  <p:tag name="LATEXFORMWIDTH" val="384"/>
  <p:tag name="LATEXFORMWRAP" val="True"/>
  <p:tag name="BITMAPVECTOR" val="0"/>
</p:tagLst>
</file>

<file path=ppt/tags/tag11.xml><?xml version="1.0" encoding="utf-8"?>
<p:tagLst xmlns:a="http://schemas.openxmlformats.org/drawingml/2006/main" xmlns:r="http://schemas.openxmlformats.org/officeDocument/2006/relationships" xmlns:p="http://schemas.openxmlformats.org/presentationml/2006/main">
  <p:tag name="OUTPUTDPI" val="1200"/>
  <p:tag name="ORIGINALHEIGHT" val="90,73866"/>
  <p:tag name="ORIGINALWIDTH" val="476,9404"/>
  <p:tag name="LATEXADDIN" val="\documentclass{article}&#10;\usepackage{amsmath}&#10;\pagestyle{empty}&#10;\begin{document}&#10;$\neg\neg p\Leftrightarrow p$&#10;&#10;&#10;&#10;\end{document}"/>
  <p:tag name="IGUANATEXSIZE" val="14"/>
  <p:tag name="IGUANATEXCURSOR" val="109"/>
  <p:tag name="TRANSPARENCY" val="True"/>
  <p:tag name="FILENAME" val=""/>
  <p:tag name="LATEXENGINEID" val="0"/>
  <p:tag name="TEMPFOLDER" val="c:\temp\"/>
  <p:tag name="LATEXFORMHEIGHT" val="312"/>
  <p:tag name="LATEXFORMWIDTH" val="384"/>
  <p:tag name="LATEXFORMWRAP" val="True"/>
  <p:tag name="BITMAPVECTOR" val="0"/>
</p:tagLst>
</file>

<file path=ppt/tags/tag2.xml><?xml version="1.0" encoding="utf-8"?>
<p:tagLst xmlns:a="http://schemas.openxmlformats.org/drawingml/2006/main" xmlns:r="http://schemas.openxmlformats.org/officeDocument/2006/relationships" xmlns:p="http://schemas.openxmlformats.org/presentationml/2006/main">
  <p:tag name="OUTPUTDPI" val="1200"/>
  <p:tag name="ORIGINALHEIGHT" val="410,1987"/>
  <p:tag name="ORIGINALWIDTH" val="1841,77"/>
  <p:tag name="LATEXADDIN" val="\documentclass{article}&#10;\usepackage{amsmath}&#10;\pagestyle{empty}&#10;\begin{document}&#10;\noindent&#10;$c = $ ``mijn programma is correct''\\&#10;$t = $ ``mijn programma termineert''\\&#10;\ \ vertaling: $c\lor\neg t$&#10;&#10;&#10;\end{document}"/>
  <p:tag name="IGUANATEXSIZE" val="26"/>
  <p:tag name="IGUANATEXCURSOR" val="172"/>
  <p:tag name="TRANSPARENCY" val="True"/>
  <p:tag name="FILENAME" val=""/>
  <p:tag name="LATEXENGINEID" val="0"/>
  <p:tag name="TEMPFOLDER" val="c:\temp\"/>
  <p:tag name="LATEXFORMHEIGHT" val="312"/>
  <p:tag name="LATEXFORMWIDTH" val="384"/>
  <p:tag name="LATEXFORMWRAP" val="True"/>
  <p:tag name="BITMAPVECTOR" val="0"/>
</p:tagLst>
</file>

<file path=ppt/tags/tag3.xml><?xml version="1.0" encoding="utf-8"?>
<p:tagLst xmlns:a="http://schemas.openxmlformats.org/drawingml/2006/main" xmlns:r="http://schemas.openxmlformats.org/officeDocument/2006/relationships" xmlns:p="http://schemas.openxmlformats.org/presentationml/2006/main">
  <p:tag name="OUTPUTDPI" val="1200"/>
  <p:tag name="ORIGINALHEIGHT" val="410,9487"/>
  <p:tag name="ORIGINALWIDTH" val="1676,79"/>
  <p:tag name="LATEXADDIN" val="\documentclass{article}&#10;\usepackage{amsmath}&#10;\pagestyle{empty}&#10;\begin{document}&#10;\noindent&#10;$p =$ ``mijn pc heeft problemen''\\&#10;$w =$ ``ik gebruik Windows''\\&#10;\ \ vertaling: $\neg w\rightarrow\neg p$&#10;&#10;&#10;&#10;\end{document}"/>
  <p:tag name="IGUANATEXSIZE" val="24"/>
  <p:tag name="IGUANATEXCURSOR" val="197"/>
  <p:tag name="TRANSPARENCY" val="True"/>
  <p:tag name="FILENAME" val=""/>
  <p:tag name="LATEXENGINEID" val="0"/>
  <p:tag name="TEMPFOLDER" val="c:\temp\"/>
  <p:tag name="LATEXFORMHEIGHT" val="312"/>
  <p:tag name="LATEXFORMWIDTH" val="384"/>
  <p:tag name="LATEXFORMWRAP" val="True"/>
  <p:tag name="BITMAPVECTOR" val="0"/>
</p:tagLst>
</file>

<file path=ppt/tags/tag4.xml><?xml version="1.0" encoding="utf-8"?>
<p:tagLst xmlns:a="http://schemas.openxmlformats.org/drawingml/2006/main" xmlns:r="http://schemas.openxmlformats.org/officeDocument/2006/relationships" xmlns:p="http://schemas.openxmlformats.org/presentationml/2006/main">
  <p:tag name="OUTPUTDPI" val="1200"/>
  <p:tag name="ORIGINALHEIGHT" val="266,9666"/>
  <p:tag name="ORIGINALWIDTH" val="2779,902"/>
  <p:tag name="LATEXADDIN" val="\documentclass{article}&#10;\usepackage{amsmath}&#10;\pagestyle{empty}&#10;\begin{document}&#10;\noindent&#10;$f=$ ``ik fiets'', $r=$ ``het regent'', $t=$ ``ik blijf thuis''\\&#10;vertaling: $r\rightarrow(\neg f\land t)$&#10;&#10;&#10;&#10;\end{document}"/>
  <p:tag name="IGUANATEXSIZE" val="24"/>
  <p:tag name="IGUANATEXCURSOR" val="89"/>
  <p:tag name="TRANSPARENCY" val="True"/>
  <p:tag name="FILENAME" val=""/>
  <p:tag name="LATEXENGINEID" val="0"/>
  <p:tag name="TEMPFOLDER" val="c:\temp\"/>
  <p:tag name="LATEXFORMHEIGHT" val="312"/>
  <p:tag name="LATEXFORMWIDTH" val="384"/>
  <p:tag name="LATEXFORMWRAP" val="True"/>
  <p:tag name="BITMAPVECTOR" val="0"/>
</p:tagLst>
</file>

<file path=ppt/tags/tag5.xml><?xml version="1.0" encoding="utf-8"?>
<p:tagLst xmlns:a="http://schemas.openxmlformats.org/drawingml/2006/main" xmlns:r="http://schemas.openxmlformats.org/officeDocument/2006/relationships" xmlns:p="http://schemas.openxmlformats.org/presentationml/2006/main">
  <p:tag name="OUTPUTDPI" val="1200"/>
  <p:tag name="ORIGINALHEIGHT" val="79,49008"/>
  <p:tag name="ORIGINALWIDTH" val="65,99173"/>
  <p:tag name="LATEXADDIN" val="\documentclass{article}&#10;\usepackage{amsmath}&#10;\pagestyle{empty}&#10;\begin{document}&#10;&#10;$p$&#10;&#10;&#10;\end{document}"/>
  <p:tag name="IGUANATEXSIZE" val="28"/>
  <p:tag name="IGUANATEXCURSOR" val="84"/>
  <p:tag name="TRANSPARENCY" val="True"/>
  <p:tag name="FILENAME" val=""/>
  <p:tag name="LATEXENGINEID" val="0"/>
  <p:tag name="TEMPFOLDER" val="c:\temp\"/>
  <p:tag name="LATEXFORMHEIGHT" val="312"/>
  <p:tag name="LATEXFORMWIDTH" val="384"/>
  <p:tag name="LATEXFORMWRAP" val="True"/>
  <p:tag name="BITMAPVECTOR" val="0"/>
</p:tagLst>
</file>

<file path=ppt/tags/tag6.xml><?xml version="1.0" encoding="utf-8"?>
<p:tagLst xmlns:a="http://schemas.openxmlformats.org/drawingml/2006/main" xmlns:r="http://schemas.openxmlformats.org/officeDocument/2006/relationships" xmlns:p="http://schemas.openxmlformats.org/presentationml/2006/main">
  <p:tag name="OUTPUTDPI" val="1200"/>
  <p:tag name="ORIGINALHEIGHT" val="79,49008"/>
  <p:tag name="ORIGINALWIDTH" val="137,9828"/>
  <p:tag name="LATEXADDIN" val="\documentclass{article}&#10;\usepackage{amsmath}&#10;\pagestyle{empty}&#10;\begin{document}&#10;&#10;&#10;$\neg p$&#10;&#10;\end{document}"/>
  <p:tag name="IGUANATEXSIZE" val="28"/>
  <p:tag name="IGUANATEXCURSOR" val="90"/>
  <p:tag name="TRANSPARENCY" val="True"/>
  <p:tag name="FILENAME" val=""/>
  <p:tag name="LATEXENGINEID" val="0"/>
  <p:tag name="TEMPFOLDER" val="c:\temp\"/>
  <p:tag name="LATEXFORMHEIGHT" val="312"/>
  <p:tag name="LATEXFORMWIDTH" val="384"/>
  <p:tag name="LATEXFORMWRAP" val="True"/>
  <p:tag name="BITMAPVECTOR" val="0"/>
</p:tagLst>
</file>

<file path=ppt/tags/tag7.xml><?xml version="1.0" encoding="utf-8"?>
<p:tagLst xmlns:a="http://schemas.openxmlformats.org/drawingml/2006/main" xmlns:r="http://schemas.openxmlformats.org/officeDocument/2006/relationships" xmlns:p="http://schemas.openxmlformats.org/presentationml/2006/main">
  <p:tag name="OUTPUTDPI" val="1200"/>
  <p:tag name="ORIGINALHEIGHT" val="79,49008"/>
  <p:tag name="ORIGINALWIDTH" val="221,2224"/>
  <p:tag name="LATEXADDIN" val="\documentclass{article}&#10;\usepackage{amsmath}&#10;\pagestyle{empty}&#10;\begin{document}&#10;&#10;&#10;$\neg\neg p$&#10;&#10;\end{document}"/>
  <p:tag name="IGUANATEXSIZE" val="28"/>
  <p:tag name="IGUANATEXCURSOR" val="94"/>
  <p:tag name="TRANSPARENCY" val="True"/>
  <p:tag name="FILENAME" val=""/>
  <p:tag name="LATEXENGINEID" val="0"/>
  <p:tag name="TEMPFOLDER" val="c:\temp\"/>
  <p:tag name="LATEXFORMHEIGHT" val="312"/>
  <p:tag name="LATEXFORMWIDTH" val="384"/>
  <p:tag name="LATEXFORMWRAP" val="True"/>
  <p:tag name="BITMAPVECTOR" val="0"/>
</p:tagLst>
</file>

<file path=ppt/tags/tag8.xml><?xml version="1.0" encoding="utf-8"?>
<p:tagLst xmlns:a="http://schemas.openxmlformats.org/drawingml/2006/main" xmlns:r="http://schemas.openxmlformats.org/officeDocument/2006/relationships" xmlns:p="http://schemas.openxmlformats.org/presentationml/2006/main">
  <p:tag name="OUTPUTDPI" val="1200"/>
  <p:tag name="ORIGINALHEIGHT" val="123,7346"/>
  <p:tag name="ORIGINALWIDTH" val="389,9513"/>
  <p:tag name="LATEXADDIN" val="\documentclass{article}&#10;\usepackage{amsmath}&#10;\pagestyle{empty}&#10;\begin{document}&#10;&#10;&#10;$\neg(\neg\neg p)$&#10;&#10;\end{document}"/>
  <p:tag name="IGUANATEXSIZE" val="28"/>
  <p:tag name="IGUANATEXCURSOR" val="100"/>
  <p:tag name="TRANSPARENCY" val="True"/>
  <p:tag name="FILENAME" val=""/>
  <p:tag name="LATEXENGINEID" val="0"/>
  <p:tag name="TEMPFOLDER" val="c:\temp\"/>
  <p:tag name="LATEXFORMHEIGHT" val="312"/>
  <p:tag name="LATEXFORMWIDTH" val="384"/>
  <p:tag name="LATEXFORMWRAP" val="True"/>
  <p:tag name="BITMAPVECTOR" val="0"/>
</p:tagLst>
</file>

<file path=ppt/tags/tag9.xml><?xml version="1.0" encoding="utf-8"?>
<p:tagLst xmlns:a="http://schemas.openxmlformats.org/drawingml/2006/main" xmlns:r="http://schemas.openxmlformats.org/officeDocument/2006/relationships" xmlns:p="http://schemas.openxmlformats.org/presentationml/2006/main">
  <p:tag name="OUTPUTDPI" val="1200"/>
  <p:tag name="ORIGINALHEIGHT" val="123,7346"/>
  <p:tag name="ORIGINALWIDTH" val="473,1909"/>
  <p:tag name="LATEXADDIN" val="\documentclass{article}&#10;\usepackage{amsmath}&#10;\pagestyle{empty}&#10;\begin{document}&#10;&#10;$\neg\neg(\neg\neg p)$&#10;&#10;&#10;\end{document}"/>
  <p:tag name="IGUANATEXSIZE" val="28"/>
  <p:tag name="IGUANATEXCURSOR" val="103"/>
  <p:tag name="TRANSPARENCY" val="True"/>
  <p:tag name="FILENAME" val=""/>
  <p:tag name="LATEXENGINEID" val="0"/>
  <p:tag name="TEMPFOLDER" val="c:\temp\"/>
  <p:tag name="LATEXFORMHEIGHT" val="312"/>
  <p:tag name="LATEXFORMWIDTH" val="384"/>
  <p:tag name="LATEXFORMWRAP" val="True"/>
  <p:tag name="BITMAPVECTOR" val="0"/>
</p:tagLst>
</file>

<file path=ppt/theme/theme1.xml><?xml version="1.0" encoding="utf-8"?>
<a:theme xmlns:a="http://schemas.openxmlformats.org/drawingml/2006/main" name="HUoverhead[1]">
  <a:themeElements>
    <a:clrScheme name="HUoverhead[1] 8">
      <a:dk1>
        <a:srgbClr val="000000"/>
      </a:dk1>
      <a:lt1>
        <a:srgbClr val="00A0D2"/>
      </a:lt1>
      <a:dk2>
        <a:srgbClr val="000000"/>
      </a:dk2>
      <a:lt2>
        <a:srgbClr val="005A6F"/>
      </a:lt2>
      <a:accent1>
        <a:srgbClr val="AAFFFD"/>
      </a:accent1>
      <a:accent2>
        <a:srgbClr val="ED0010"/>
      </a:accent2>
      <a:accent3>
        <a:srgbClr val="AACDE5"/>
      </a:accent3>
      <a:accent4>
        <a:srgbClr val="000000"/>
      </a:accent4>
      <a:accent5>
        <a:srgbClr val="D2FFFE"/>
      </a:accent5>
      <a:accent6>
        <a:srgbClr val="D7000D"/>
      </a:accent6>
      <a:hlink>
        <a:srgbClr val="380060"/>
      </a:hlink>
      <a:folHlink>
        <a:srgbClr val="FFFFFF"/>
      </a:folHlink>
    </a:clrScheme>
    <a:fontScheme name="HUoverhead[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en-US" sz="1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en-US" sz="1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HUoverhead[1] 1">
        <a:dk1>
          <a:srgbClr val="000000"/>
        </a:dk1>
        <a:lt1>
          <a:srgbClr val="FFFFFF"/>
        </a:lt1>
        <a:dk2>
          <a:srgbClr val="00ADCD"/>
        </a:dk2>
        <a:lt2>
          <a:srgbClr val="FFFFFF"/>
        </a:lt2>
        <a:accent1>
          <a:srgbClr val="FF1E00"/>
        </a:accent1>
        <a:accent2>
          <a:srgbClr val="6D6FC7"/>
        </a:accent2>
        <a:accent3>
          <a:srgbClr val="AAD3E3"/>
        </a:accent3>
        <a:accent4>
          <a:srgbClr val="DADADA"/>
        </a:accent4>
        <a:accent5>
          <a:srgbClr val="FFABAA"/>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Uoverhead[1] 2">
        <a:dk1>
          <a:srgbClr val="000000"/>
        </a:dk1>
        <a:lt1>
          <a:srgbClr val="00ADCD"/>
        </a:lt1>
        <a:dk2>
          <a:srgbClr val="000000"/>
        </a:dk2>
        <a:lt2>
          <a:srgbClr val="000000"/>
        </a:lt2>
        <a:accent1>
          <a:srgbClr val="FF1E00"/>
        </a:accent1>
        <a:accent2>
          <a:srgbClr val="6D6FC7"/>
        </a:accent2>
        <a:accent3>
          <a:srgbClr val="AAD3E3"/>
        </a:accent3>
        <a:accent4>
          <a:srgbClr val="000000"/>
        </a:accent4>
        <a:accent5>
          <a:srgbClr val="FFABAA"/>
        </a:accent5>
        <a:accent6>
          <a:srgbClr val="6264B4"/>
        </a:accent6>
        <a:hlink>
          <a:srgbClr val="FD8300"/>
        </a:hlink>
        <a:folHlink>
          <a:srgbClr val="78BB17"/>
        </a:folHlink>
      </a:clrScheme>
      <a:clrMap bg1="lt1" tx1="dk1" bg2="lt2" tx2="dk2" accent1="accent1" accent2="accent2" accent3="accent3" accent4="accent4" accent5="accent5" accent6="accent6" hlink="hlink" folHlink="folHlink"/>
    </a:extraClrScheme>
    <a:extraClrScheme>
      <a:clrScheme name="HUoverhead[1] 3">
        <a:dk1>
          <a:srgbClr val="FFFFFF"/>
        </a:dk1>
        <a:lt1>
          <a:srgbClr val="FFFFFF"/>
        </a:lt1>
        <a:dk2>
          <a:srgbClr val="000000"/>
        </a:dk2>
        <a:lt2>
          <a:srgbClr val="000000"/>
        </a:lt2>
        <a:accent1>
          <a:srgbClr val="FF1E00"/>
        </a:accent1>
        <a:accent2>
          <a:srgbClr val="6D6FC7"/>
        </a:accent2>
        <a:accent3>
          <a:srgbClr val="FFFFFF"/>
        </a:accent3>
        <a:accent4>
          <a:srgbClr val="DADADA"/>
        </a:accent4>
        <a:accent5>
          <a:srgbClr val="FFABAA"/>
        </a:accent5>
        <a:accent6>
          <a:srgbClr val="6264B4"/>
        </a:accent6>
        <a:hlink>
          <a:srgbClr val="FD8300"/>
        </a:hlink>
        <a:folHlink>
          <a:srgbClr val="78BB17"/>
        </a:folHlink>
      </a:clrScheme>
      <a:clrMap bg1="lt1" tx1="dk1" bg2="lt2" tx2="dk2" accent1="accent1" accent2="accent2" accent3="accent3" accent4="accent4" accent5="accent5" accent6="accent6" hlink="hlink" folHlink="folHlink"/>
    </a:extraClrScheme>
    <a:extraClrScheme>
      <a:clrScheme name="HUoverhead[1] 4">
        <a:dk1>
          <a:srgbClr val="000000"/>
        </a:dk1>
        <a:lt1>
          <a:srgbClr val="FFFFFF"/>
        </a:lt1>
        <a:dk2>
          <a:srgbClr val="000000"/>
        </a:dk2>
        <a:lt2>
          <a:srgbClr val="005A6F"/>
        </a:lt2>
        <a:accent1>
          <a:srgbClr val="FF1E00"/>
        </a:accent1>
        <a:accent2>
          <a:srgbClr val="005A6F"/>
        </a:accent2>
        <a:accent3>
          <a:srgbClr val="FFFFFF"/>
        </a:accent3>
        <a:accent4>
          <a:srgbClr val="000000"/>
        </a:accent4>
        <a:accent5>
          <a:srgbClr val="FFABAA"/>
        </a:accent5>
        <a:accent6>
          <a:srgbClr val="005164"/>
        </a:accent6>
        <a:hlink>
          <a:srgbClr val="FF1E00"/>
        </a:hlink>
        <a:folHlink>
          <a:srgbClr val="005A6F"/>
        </a:folHlink>
      </a:clrScheme>
      <a:clrMap bg1="lt1" tx1="dk1" bg2="lt2" tx2="dk2" accent1="accent1" accent2="accent2" accent3="accent3" accent4="accent4" accent5="accent5" accent6="accent6" hlink="hlink" folHlink="folHlink"/>
    </a:extraClrScheme>
    <a:extraClrScheme>
      <a:clrScheme name="HUoverhead[1] 5">
        <a:dk1>
          <a:srgbClr val="000000"/>
        </a:dk1>
        <a:lt1>
          <a:srgbClr val="00ADCD"/>
        </a:lt1>
        <a:dk2>
          <a:srgbClr val="000000"/>
        </a:dk2>
        <a:lt2>
          <a:srgbClr val="005A6F"/>
        </a:lt2>
        <a:accent1>
          <a:srgbClr val="92DDFD"/>
        </a:accent1>
        <a:accent2>
          <a:srgbClr val="FF007E"/>
        </a:accent2>
        <a:accent3>
          <a:srgbClr val="AAD3E3"/>
        </a:accent3>
        <a:accent4>
          <a:srgbClr val="000000"/>
        </a:accent4>
        <a:accent5>
          <a:srgbClr val="C7EBFE"/>
        </a:accent5>
        <a:accent6>
          <a:srgbClr val="E70072"/>
        </a:accent6>
        <a:hlink>
          <a:srgbClr val="FFBD00"/>
        </a:hlink>
        <a:folHlink>
          <a:srgbClr val="005A6F"/>
        </a:folHlink>
      </a:clrScheme>
      <a:clrMap bg1="lt1" tx1="dk1" bg2="lt2" tx2="dk2" accent1="accent1" accent2="accent2" accent3="accent3" accent4="accent4" accent5="accent5" accent6="accent6" hlink="hlink" folHlink="folHlink"/>
    </a:extraClrScheme>
    <a:extraClrScheme>
      <a:clrScheme name="HUoverhead[1] 6">
        <a:dk1>
          <a:srgbClr val="000000"/>
        </a:dk1>
        <a:lt1>
          <a:srgbClr val="00ADCD"/>
        </a:lt1>
        <a:dk2>
          <a:srgbClr val="000000"/>
        </a:dk2>
        <a:lt2>
          <a:srgbClr val="005A6F"/>
        </a:lt2>
        <a:accent1>
          <a:srgbClr val="AAD5DB"/>
        </a:accent1>
        <a:accent2>
          <a:srgbClr val="FF1E00"/>
        </a:accent2>
        <a:accent3>
          <a:srgbClr val="AAD3E3"/>
        </a:accent3>
        <a:accent4>
          <a:srgbClr val="000000"/>
        </a:accent4>
        <a:accent5>
          <a:srgbClr val="D2E7EA"/>
        </a:accent5>
        <a:accent6>
          <a:srgbClr val="E71A00"/>
        </a:accent6>
        <a:hlink>
          <a:srgbClr val="380060"/>
        </a:hlink>
        <a:folHlink>
          <a:srgbClr val="FFFFFF"/>
        </a:folHlink>
      </a:clrScheme>
      <a:clrMap bg1="lt1" tx1="dk1" bg2="lt2" tx2="dk2" accent1="accent1" accent2="accent2" accent3="accent3" accent4="accent4" accent5="accent5" accent6="accent6" hlink="hlink" folHlink="folHlink"/>
    </a:extraClrScheme>
    <a:extraClrScheme>
      <a:clrScheme name="HUoverhead[1] 7">
        <a:dk1>
          <a:srgbClr val="000000"/>
        </a:dk1>
        <a:lt1>
          <a:srgbClr val="00ADCD"/>
        </a:lt1>
        <a:dk2>
          <a:srgbClr val="000000"/>
        </a:dk2>
        <a:lt2>
          <a:srgbClr val="005A6F"/>
        </a:lt2>
        <a:accent1>
          <a:srgbClr val="AAFFFD"/>
        </a:accent1>
        <a:accent2>
          <a:srgbClr val="ED0010"/>
        </a:accent2>
        <a:accent3>
          <a:srgbClr val="AAD3E3"/>
        </a:accent3>
        <a:accent4>
          <a:srgbClr val="000000"/>
        </a:accent4>
        <a:accent5>
          <a:srgbClr val="D2FFFE"/>
        </a:accent5>
        <a:accent6>
          <a:srgbClr val="D7000D"/>
        </a:accent6>
        <a:hlink>
          <a:srgbClr val="380060"/>
        </a:hlink>
        <a:folHlink>
          <a:srgbClr val="FFFFFF"/>
        </a:folHlink>
      </a:clrScheme>
      <a:clrMap bg1="lt1" tx1="dk1" bg2="lt2" tx2="dk2" accent1="accent1" accent2="accent2" accent3="accent3" accent4="accent4" accent5="accent5" accent6="accent6" hlink="hlink" folHlink="folHlink"/>
    </a:extraClrScheme>
    <a:extraClrScheme>
      <a:clrScheme name="HUoverhead[1] 8">
        <a:dk1>
          <a:srgbClr val="000000"/>
        </a:dk1>
        <a:lt1>
          <a:srgbClr val="00A0D2"/>
        </a:lt1>
        <a:dk2>
          <a:srgbClr val="000000"/>
        </a:dk2>
        <a:lt2>
          <a:srgbClr val="005A6F"/>
        </a:lt2>
        <a:accent1>
          <a:srgbClr val="AAFFFD"/>
        </a:accent1>
        <a:accent2>
          <a:srgbClr val="ED0010"/>
        </a:accent2>
        <a:accent3>
          <a:srgbClr val="AACDE5"/>
        </a:accent3>
        <a:accent4>
          <a:srgbClr val="000000"/>
        </a:accent4>
        <a:accent5>
          <a:srgbClr val="D2FFFE"/>
        </a:accent5>
        <a:accent6>
          <a:srgbClr val="D7000D"/>
        </a:accent6>
        <a:hlink>
          <a:srgbClr val="380060"/>
        </a:hlink>
        <a:folHlink>
          <a:srgbClr val="FFFF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Powerpoint HU Utrecht wit - International def [Read-Only] [Compatibility Mode]" id="{3592993C-2A73-4BBD-B916-CC94272075C6}" vid="{F7E8AB35-E329-4774-8F58-5095E960B8B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est xmlns="8e39aab0-005d-45b6-a80e-05e5df2908d1"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81A80706761E274FBF7207A6EEFD509E" ma:contentTypeVersion="11" ma:contentTypeDescription="Een nieuw document maken." ma:contentTypeScope="" ma:versionID="b1a8c2f7cca93666d0a0abe6c5d9ec19">
  <xsd:schema xmlns:xsd="http://www.w3.org/2001/XMLSchema" xmlns:xs="http://www.w3.org/2001/XMLSchema" xmlns:p="http://schemas.microsoft.com/office/2006/metadata/properties" xmlns:ns2="8e39aab0-005d-45b6-a80e-05e5df2908d1" xmlns:ns3="cc018f0f-33de-4c4c-920d-26dc6e1acc33" targetNamespace="http://schemas.microsoft.com/office/2006/metadata/properties" ma:root="true" ma:fieldsID="8f9873871c6fc4a109539a67fc731bf6" ns2:_="" ns3:_="">
    <xsd:import namespace="8e39aab0-005d-45b6-a80e-05e5df2908d1"/>
    <xsd:import namespace="cc018f0f-33de-4c4c-920d-26dc6e1acc33"/>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AutoTags" minOccurs="0"/>
                <xsd:element ref="ns2:MediaServiceLocation" minOccurs="0"/>
                <xsd:element ref="ns2:test" minOccurs="0"/>
                <xsd:element ref="ns2:MediaServiceOCR" minOccurs="0"/>
                <xsd:element ref="ns2:MediaServiceEventHashCode" minOccurs="0"/>
                <xsd:element ref="ns2:MediaServiceGeneration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e39aab0-005d-45b6-a80e-05e5df2908d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MediaServiceAutoTags" ma:internalName="MediaServiceAutoTags" ma:readOnly="true">
      <xsd:simpleType>
        <xsd:restriction base="dms:Text"/>
      </xsd:simpleType>
    </xsd:element>
    <xsd:element name="MediaServiceLocation" ma:index="14" nillable="true" ma:displayName="MediaServiceLocation" ma:internalName="MediaServiceLocation" ma:readOnly="true">
      <xsd:simpleType>
        <xsd:restriction base="dms:Text"/>
      </xsd:simpleType>
    </xsd:element>
    <xsd:element name="test" ma:index="15" nillable="true" ma:displayName="test" ma:internalName="test">
      <xsd:simpleType>
        <xsd:restriction base="dms:Text">
          <xsd:maxLength value="255"/>
        </xsd:restriction>
      </xsd:simpleType>
    </xsd:element>
    <xsd:element name="MediaServiceOCR" ma:index="16" nillable="true" ma:displayName="MediaServiceOCR" ma:internalName="MediaServiceOCR" ma:readOnly="true">
      <xsd:simpleType>
        <xsd:restriction base="dms:Note">
          <xsd:maxLength value="255"/>
        </xsd:restriction>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GenerationTime" ma:index="18" nillable="true" ma:displayName="MediaServiceGenerationTime" ma:hidden="true" ma:internalName="MediaServiceGenerationTim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cc018f0f-33de-4c4c-920d-26dc6e1acc33" elementFormDefault="qualified">
    <xsd:import namespace="http://schemas.microsoft.com/office/2006/documentManagement/types"/>
    <xsd:import namespace="http://schemas.microsoft.com/office/infopath/2007/PartnerControls"/>
    <xsd:element name="SharedWithUsers" ma:index="10" nillable="true" ma:displayName="Gedeeld met"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Gedeeld met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ou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B65D85E-5547-4917-BFC9-80E7A841B006}">
  <ds:schemaRefs>
    <ds:schemaRef ds:uri="http://purl.org/dc/dcmitype/"/>
    <ds:schemaRef ds:uri="http://schemas.microsoft.com/office/2006/documentManagement/types"/>
    <ds:schemaRef ds:uri="http://schemas.microsoft.com/office/2006/metadata/properties"/>
    <ds:schemaRef ds:uri="http://purl.org/dc/terms/"/>
    <ds:schemaRef ds:uri="http://purl.org/dc/elements/1.1/"/>
    <ds:schemaRef ds:uri="http://www.w3.org/XML/1998/namespace"/>
    <ds:schemaRef ds:uri="http://schemas.openxmlformats.org/package/2006/metadata/core-properties"/>
    <ds:schemaRef ds:uri="8e39aab0-005d-45b6-a80e-05e5df2908d1"/>
    <ds:schemaRef ds:uri="cc018f0f-33de-4c4c-920d-26dc6e1acc33"/>
    <ds:schemaRef ds:uri="http://schemas.microsoft.com/office/infopath/2007/PartnerControls"/>
  </ds:schemaRefs>
</ds:datastoreItem>
</file>

<file path=customXml/itemProps2.xml><?xml version="1.0" encoding="utf-8"?>
<ds:datastoreItem xmlns:ds="http://schemas.openxmlformats.org/officeDocument/2006/customXml" ds:itemID="{8F055337-F056-46D2-B64C-9F55BD5F117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e39aab0-005d-45b6-a80e-05e5df2908d1"/>
    <ds:schemaRef ds:uri="cc018f0f-33de-4c4c-920d-26dc6e1acc3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DBDE9AA-078D-435A-AF11-161302A28C8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HU-International</Template>
  <TotalTime>0</TotalTime>
  <Words>1341</Words>
  <Application>Microsoft Office PowerPoint</Application>
  <PresentationFormat>Breedbeeld</PresentationFormat>
  <Paragraphs>170</Paragraphs>
  <Slides>18</Slides>
  <Notes>3</Notes>
  <HiddenSlides>0</HiddenSlides>
  <MMClips>1</MMClips>
  <ScaleCrop>false</ScaleCrop>
  <HeadingPairs>
    <vt:vector size="6" baseType="variant">
      <vt:variant>
        <vt:lpstr>Gebruikte lettertypen</vt:lpstr>
      </vt:variant>
      <vt:variant>
        <vt:i4>3</vt:i4>
      </vt:variant>
      <vt:variant>
        <vt:lpstr>Thema</vt:lpstr>
      </vt:variant>
      <vt:variant>
        <vt:i4>1</vt:i4>
      </vt:variant>
      <vt:variant>
        <vt:lpstr>Diatitels</vt:lpstr>
      </vt:variant>
      <vt:variant>
        <vt:i4>18</vt:i4>
      </vt:variant>
    </vt:vector>
  </HeadingPairs>
  <TitlesOfParts>
    <vt:vector size="22" baseType="lpstr">
      <vt:lpstr>Arial</vt:lpstr>
      <vt:lpstr>Calibri</vt:lpstr>
      <vt:lpstr>Zapf Dingbats</vt:lpstr>
      <vt:lpstr>HUoverhead[1]</vt:lpstr>
      <vt:lpstr>Analytical Skills 4.1 Logica</vt:lpstr>
      <vt:lpstr>Doelstellingen</vt:lpstr>
      <vt:lpstr>Waarom logica?</vt:lpstr>
      <vt:lpstr>Waarom Logica?</vt:lpstr>
      <vt:lpstr>Waarom Logioca?</vt:lpstr>
      <vt:lpstr>Waarom Logica?</vt:lpstr>
      <vt:lpstr>Correcte Redeneringen</vt:lpstr>
      <vt:lpstr>Proposities</vt:lpstr>
      <vt:lpstr>Proposities voorbeelden</vt:lpstr>
      <vt:lpstr>Connectieven</vt:lpstr>
      <vt:lpstr>Opgaves</vt:lpstr>
      <vt:lpstr>Waarheidsfunctioneel connectieven</vt:lpstr>
      <vt:lpstr>Connectieven in Natuurlijke vs.   Formele Taal</vt:lpstr>
      <vt:lpstr>Vertalen naar propositielogica</vt:lpstr>
      <vt:lpstr>Opgaves</vt:lpstr>
      <vt:lpstr>Finkers over taal</vt:lpstr>
      <vt:lpstr>Finkers over taal, vervolg</vt:lpstr>
      <vt:lpstr>Opgaves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Analytical Skills 4.1 Logica</dc:title>
  <dc:creator>Huib Aldewereld</dc:creator>
  <cp:lastModifiedBy>Marius Versteegen</cp:lastModifiedBy>
  <cp:revision>2</cp:revision>
  <dcterms:created xsi:type="dcterms:W3CDTF">2018-09-05T13:51:48Z</dcterms:created>
  <dcterms:modified xsi:type="dcterms:W3CDTF">2018-12-05T14:33:01Z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0x01010081A80706761E274FBF7207A6EEFD509E</vt:lpwstr>
  </property>
</Properties>
</file>